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70" r:id="rId5"/>
    <p:sldId id="257" r:id="rId6"/>
    <p:sldId id="258" r:id="rId7"/>
    <p:sldId id="259" r:id="rId8"/>
    <p:sldId id="265" r:id="rId9"/>
    <p:sldId id="260" r:id="rId10"/>
    <p:sldId id="266" r:id="rId11"/>
    <p:sldId id="261" r:id="rId12"/>
    <p:sldId id="262" r:id="rId13"/>
    <p:sldId id="263" r:id="rId14"/>
    <p:sldId id="264"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21CEC-0599-4A86-BDEC-D0C909C5378E}" v="122" dt="2021-05-07T18:25:26.456"/>
    <p1510:client id="{443710A5-6318-4A6A-A5C6-8A40B63AC95F}" v="3468" dt="2021-04-19T19:15:40.086"/>
    <p1510:client id="{56ADD0FB-247B-466C-91EC-5F5F4FF51409}" v="160" dt="2021-05-07T18:36:55.980"/>
    <p1510:client id="{C39AB8A7-A3C5-4057-87F1-C4C87A5B09E0}" v="301" dt="2021-04-19T19:53:52.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0" autoAdjust="0"/>
  </p:normalViewPr>
  <p:slideViewPr>
    <p:cSldViewPr snapToGrid="0">
      <p:cViewPr varScale="1">
        <p:scale>
          <a:sx n="58" d="100"/>
          <a:sy n="58" d="100"/>
        </p:scale>
        <p:origin x="2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py, Talia" userId="S::talia.guppy@lausd.net::a4cf7a8a-d662-4541-a89c-e346407241b2" providerId="AD" clId="Web-{C39AB8A7-A3C5-4057-87F1-C4C87A5B09E0}"/>
    <pc:docChg chg="modSld">
      <pc:chgData name="Guppy, Talia" userId="S::talia.guppy@lausd.net::a4cf7a8a-d662-4541-a89c-e346407241b2" providerId="AD" clId="Web-{C39AB8A7-A3C5-4057-87F1-C4C87A5B09E0}" dt="2021-04-19T19:53:52.943" v="147" actId="20577"/>
      <pc:docMkLst>
        <pc:docMk/>
      </pc:docMkLst>
      <pc:sldChg chg="modSp">
        <pc:chgData name="Guppy, Talia" userId="S::talia.guppy@lausd.net::a4cf7a8a-d662-4541-a89c-e346407241b2" providerId="AD" clId="Web-{C39AB8A7-A3C5-4057-87F1-C4C87A5B09E0}" dt="2021-04-19T19:53:52.943" v="147" actId="20577"/>
        <pc:sldMkLst>
          <pc:docMk/>
          <pc:sldMk cId="994732039" sldId="260"/>
        </pc:sldMkLst>
        <pc:spChg chg="mod">
          <ac:chgData name="Guppy, Talia" userId="S::talia.guppy@lausd.net::a4cf7a8a-d662-4541-a89c-e346407241b2" providerId="AD" clId="Web-{C39AB8A7-A3C5-4057-87F1-C4C87A5B09E0}" dt="2021-04-19T19:53:52.943" v="147" actId="20577"/>
          <ac:spMkLst>
            <pc:docMk/>
            <pc:sldMk cId="994732039" sldId="260"/>
            <ac:spMk id="3" creationId="{496E2D90-59A6-402B-B48C-A4C3B002CD0B}"/>
          </ac:spMkLst>
        </pc:spChg>
      </pc:sldChg>
      <pc:sldChg chg="modSp">
        <pc:chgData name="Guppy, Talia" userId="S::talia.guppy@lausd.net::a4cf7a8a-d662-4541-a89c-e346407241b2" providerId="AD" clId="Web-{C39AB8A7-A3C5-4057-87F1-C4C87A5B09E0}" dt="2021-04-19T19:47:39.167" v="109" actId="20577"/>
        <pc:sldMkLst>
          <pc:docMk/>
          <pc:sldMk cId="2737166527" sldId="266"/>
        </pc:sldMkLst>
        <pc:spChg chg="mod">
          <ac:chgData name="Guppy, Talia" userId="S::talia.guppy@lausd.net::a4cf7a8a-d662-4541-a89c-e346407241b2" providerId="AD" clId="Web-{C39AB8A7-A3C5-4057-87F1-C4C87A5B09E0}" dt="2021-04-19T19:47:39.167" v="109" actId="20577"/>
          <ac:spMkLst>
            <pc:docMk/>
            <pc:sldMk cId="2737166527" sldId="266"/>
            <ac:spMk id="3" creationId="{4CF06B63-C659-4562-A79B-1F010D5C386E}"/>
          </ac:spMkLst>
        </pc:spChg>
      </pc:sldChg>
    </pc:docChg>
  </pc:docChgLst>
  <pc:docChgLst>
    <pc:chgData name="Chiasson, Judy" userId="S::judy.chiasson@lausd.net::f9bb92bb-9105-4a15-996b-d194e88c71a3" providerId="AD" clId="Web-{56ADD0FB-247B-466C-91EC-5F5F4FF51409}"/>
    <pc:docChg chg="modSld">
      <pc:chgData name="Chiasson, Judy" userId="S::judy.chiasson@lausd.net::f9bb92bb-9105-4a15-996b-d194e88c71a3" providerId="AD" clId="Web-{56ADD0FB-247B-466C-91EC-5F5F4FF51409}" dt="2021-05-07T18:36:55.980" v="92" actId="20577"/>
      <pc:docMkLst>
        <pc:docMk/>
      </pc:docMkLst>
      <pc:sldChg chg="modSp">
        <pc:chgData name="Chiasson, Judy" userId="S::judy.chiasson@lausd.net::f9bb92bb-9105-4a15-996b-d194e88c71a3" providerId="AD" clId="Web-{56ADD0FB-247B-466C-91EC-5F5F4FF51409}" dt="2021-05-07T18:35:22.461" v="16" actId="20577"/>
        <pc:sldMkLst>
          <pc:docMk/>
          <pc:sldMk cId="50285949" sldId="259"/>
        </pc:sldMkLst>
        <pc:spChg chg="mod">
          <ac:chgData name="Chiasson, Judy" userId="S::judy.chiasson@lausd.net::f9bb92bb-9105-4a15-996b-d194e88c71a3" providerId="AD" clId="Web-{56ADD0FB-247B-466C-91EC-5F5F4FF51409}" dt="2021-05-07T18:35:22.461" v="16" actId="20577"/>
          <ac:spMkLst>
            <pc:docMk/>
            <pc:sldMk cId="50285949" sldId="259"/>
            <ac:spMk id="3" creationId="{B610F673-D6E6-4003-A2DC-127910925B41}"/>
          </ac:spMkLst>
        </pc:spChg>
      </pc:sldChg>
      <pc:sldChg chg="modSp">
        <pc:chgData name="Chiasson, Judy" userId="S::judy.chiasson@lausd.net::f9bb92bb-9105-4a15-996b-d194e88c71a3" providerId="AD" clId="Web-{56ADD0FB-247B-466C-91EC-5F5F4FF51409}" dt="2021-05-07T18:36:55.980" v="92" actId="20577"/>
        <pc:sldMkLst>
          <pc:docMk/>
          <pc:sldMk cId="2737166527" sldId="266"/>
        </pc:sldMkLst>
        <pc:spChg chg="mod">
          <ac:chgData name="Chiasson, Judy" userId="S::judy.chiasson@lausd.net::f9bb92bb-9105-4a15-996b-d194e88c71a3" providerId="AD" clId="Web-{56ADD0FB-247B-466C-91EC-5F5F4FF51409}" dt="2021-05-07T18:36:55.980" v="92" actId="20577"/>
          <ac:spMkLst>
            <pc:docMk/>
            <pc:sldMk cId="2737166527" sldId="266"/>
            <ac:spMk id="3" creationId="{4CF06B63-C659-4562-A79B-1F010D5C386E}"/>
          </ac:spMkLst>
        </pc:spChg>
      </pc:sldChg>
    </pc:docChg>
  </pc:docChgLst>
  <pc:docChgLst>
    <pc:chgData name="Chiasson, Judy" userId="S::judy.chiasson@lausd.net::f9bb92bb-9105-4a15-996b-d194e88c71a3" providerId="AD" clId="Web-{16321CEC-0599-4A86-BDEC-D0C909C5378E}"/>
    <pc:docChg chg="modSld sldOrd">
      <pc:chgData name="Chiasson, Judy" userId="S::judy.chiasson@lausd.net::f9bb92bb-9105-4a15-996b-d194e88c71a3" providerId="AD" clId="Web-{16321CEC-0599-4A86-BDEC-D0C909C5378E}" dt="2021-05-07T18:25:26.456" v="75" actId="14100"/>
      <pc:docMkLst>
        <pc:docMk/>
      </pc:docMkLst>
      <pc:sldChg chg="modSp">
        <pc:chgData name="Chiasson, Judy" userId="S::judy.chiasson@lausd.net::f9bb92bb-9105-4a15-996b-d194e88c71a3" providerId="AD" clId="Web-{16321CEC-0599-4A86-BDEC-D0C909C5378E}" dt="2021-05-07T18:25:26.456" v="75" actId="14100"/>
        <pc:sldMkLst>
          <pc:docMk/>
          <pc:sldMk cId="50285949" sldId="259"/>
        </pc:sldMkLst>
        <pc:spChg chg="mod">
          <ac:chgData name="Chiasson, Judy" userId="S::judy.chiasson@lausd.net::f9bb92bb-9105-4a15-996b-d194e88c71a3" providerId="AD" clId="Web-{16321CEC-0599-4A86-BDEC-D0C909C5378E}" dt="2021-05-07T18:25:26.456" v="75" actId="14100"/>
          <ac:spMkLst>
            <pc:docMk/>
            <pc:sldMk cId="50285949" sldId="259"/>
            <ac:spMk id="3" creationId="{B610F673-D6E6-4003-A2DC-127910925B41}"/>
          </ac:spMkLst>
        </pc:spChg>
      </pc:sldChg>
      <pc:sldChg chg="modSp">
        <pc:chgData name="Chiasson, Judy" userId="S::judy.chiasson@lausd.net::f9bb92bb-9105-4a15-996b-d194e88c71a3" providerId="AD" clId="Web-{16321CEC-0599-4A86-BDEC-D0C909C5378E}" dt="2021-05-07T18:23:37.597" v="63" actId="14100"/>
        <pc:sldMkLst>
          <pc:docMk/>
          <pc:sldMk cId="994732039" sldId="260"/>
        </pc:sldMkLst>
        <pc:spChg chg="mod">
          <ac:chgData name="Chiasson, Judy" userId="S::judy.chiasson@lausd.net::f9bb92bb-9105-4a15-996b-d194e88c71a3" providerId="AD" clId="Web-{16321CEC-0599-4A86-BDEC-D0C909C5378E}" dt="2021-05-07T18:19:44.595" v="17" actId="14100"/>
          <ac:spMkLst>
            <pc:docMk/>
            <pc:sldMk cId="994732039" sldId="260"/>
            <ac:spMk id="2" creationId="{76018F2C-455A-4047-A2DD-CABFC55D16D3}"/>
          </ac:spMkLst>
        </pc:spChg>
        <pc:spChg chg="mod">
          <ac:chgData name="Chiasson, Judy" userId="S::judy.chiasson@lausd.net::f9bb92bb-9105-4a15-996b-d194e88c71a3" providerId="AD" clId="Web-{16321CEC-0599-4A86-BDEC-D0C909C5378E}" dt="2021-05-07T18:23:37.597" v="63" actId="14100"/>
          <ac:spMkLst>
            <pc:docMk/>
            <pc:sldMk cId="994732039" sldId="260"/>
            <ac:spMk id="3" creationId="{496E2D90-59A6-402B-B48C-A4C3B002CD0B}"/>
          </ac:spMkLst>
        </pc:spChg>
        <pc:picChg chg="mod">
          <ac:chgData name="Chiasson, Judy" userId="S::judy.chiasson@lausd.net::f9bb92bb-9105-4a15-996b-d194e88c71a3" providerId="AD" clId="Web-{16321CEC-0599-4A86-BDEC-D0C909C5378E}" dt="2021-05-07T18:23:34.550" v="62" actId="1076"/>
          <ac:picMkLst>
            <pc:docMk/>
            <pc:sldMk cId="994732039" sldId="260"/>
            <ac:picMk id="4" creationId="{CEC3B7C9-CBA6-43BA-9089-AF44648B2C6E}"/>
          </ac:picMkLst>
        </pc:picChg>
      </pc:sldChg>
      <pc:sldChg chg="modSp">
        <pc:chgData name="Chiasson, Judy" userId="S::judy.chiasson@lausd.net::f9bb92bb-9105-4a15-996b-d194e88c71a3" providerId="AD" clId="Web-{16321CEC-0599-4A86-BDEC-D0C909C5378E}" dt="2021-05-07T18:24:32.362" v="67" actId="20577"/>
        <pc:sldMkLst>
          <pc:docMk/>
          <pc:sldMk cId="1557350404" sldId="261"/>
        </pc:sldMkLst>
        <pc:spChg chg="mod">
          <ac:chgData name="Chiasson, Judy" userId="S::judy.chiasson@lausd.net::f9bb92bb-9105-4a15-996b-d194e88c71a3" providerId="AD" clId="Web-{16321CEC-0599-4A86-BDEC-D0C909C5378E}" dt="2021-05-07T18:24:32.362" v="67" actId="20577"/>
          <ac:spMkLst>
            <pc:docMk/>
            <pc:sldMk cId="1557350404" sldId="261"/>
            <ac:spMk id="3" creationId="{9C0ECEF9-BFAB-4FF6-ACCA-E6889FD0BEED}"/>
          </ac:spMkLst>
        </pc:spChg>
      </pc:sldChg>
      <pc:sldChg chg="modSp">
        <pc:chgData name="Chiasson, Judy" userId="S::judy.chiasson@lausd.net::f9bb92bb-9105-4a15-996b-d194e88c71a3" providerId="AD" clId="Web-{16321CEC-0599-4A86-BDEC-D0C909C5378E}" dt="2021-05-07T18:24:06.081" v="65" actId="14100"/>
        <pc:sldMkLst>
          <pc:docMk/>
          <pc:sldMk cId="1049868052" sldId="262"/>
        </pc:sldMkLst>
        <pc:spChg chg="mod">
          <ac:chgData name="Chiasson, Judy" userId="S::judy.chiasson@lausd.net::f9bb92bb-9105-4a15-996b-d194e88c71a3" providerId="AD" clId="Web-{16321CEC-0599-4A86-BDEC-D0C909C5378E}" dt="2021-05-07T18:24:06.081" v="65" actId="14100"/>
          <ac:spMkLst>
            <pc:docMk/>
            <pc:sldMk cId="1049868052" sldId="262"/>
            <ac:spMk id="3" creationId="{BFC7BD1D-C79E-487F-86D6-A5AB7AFBD62A}"/>
          </ac:spMkLst>
        </pc:spChg>
      </pc:sldChg>
      <pc:sldChg chg="modSp">
        <pc:chgData name="Chiasson, Judy" userId="S::judy.chiasson@lausd.net::f9bb92bb-9105-4a15-996b-d194e88c71a3" providerId="AD" clId="Web-{16321CEC-0599-4A86-BDEC-D0C909C5378E}" dt="2021-05-07T18:24:20.253" v="66" actId="20577"/>
        <pc:sldMkLst>
          <pc:docMk/>
          <pc:sldMk cId="2428088089" sldId="263"/>
        </pc:sldMkLst>
        <pc:spChg chg="mod">
          <ac:chgData name="Chiasson, Judy" userId="S::judy.chiasson@lausd.net::f9bb92bb-9105-4a15-996b-d194e88c71a3" providerId="AD" clId="Web-{16321CEC-0599-4A86-BDEC-D0C909C5378E}" dt="2021-05-07T18:24:20.253" v="66" actId="20577"/>
          <ac:spMkLst>
            <pc:docMk/>
            <pc:sldMk cId="2428088089" sldId="263"/>
            <ac:spMk id="3" creationId="{869230AD-F984-47E7-B079-1541BAB11871}"/>
          </ac:spMkLst>
        </pc:spChg>
      </pc:sldChg>
      <pc:sldChg chg="modSp">
        <pc:chgData name="Chiasson, Judy" userId="S::judy.chiasson@lausd.net::f9bb92bb-9105-4a15-996b-d194e88c71a3" providerId="AD" clId="Web-{16321CEC-0599-4A86-BDEC-D0C909C5378E}" dt="2021-05-07T18:24:47.737" v="69" actId="20577"/>
        <pc:sldMkLst>
          <pc:docMk/>
          <pc:sldMk cId="586075109" sldId="264"/>
        </pc:sldMkLst>
        <pc:spChg chg="mod">
          <ac:chgData name="Chiasson, Judy" userId="S::judy.chiasson@lausd.net::f9bb92bb-9105-4a15-996b-d194e88c71a3" providerId="AD" clId="Web-{16321CEC-0599-4A86-BDEC-D0C909C5378E}" dt="2021-05-07T18:24:47.737" v="69" actId="20577"/>
          <ac:spMkLst>
            <pc:docMk/>
            <pc:sldMk cId="586075109" sldId="264"/>
            <ac:spMk id="3" creationId="{4B106577-6E7F-40C3-82DF-EC2C09380330}"/>
          </ac:spMkLst>
        </pc:spChg>
        <pc:picChg chg="mod">
          <ac:chgData name="Chiasson, Judy" userId="S::judy.chiasson@lausd.net::f9bb92bb-9105-4a15-996b-d194e88c71a3" providerId="AD" clId="Web-{16321CEC-0599-4A86-BDEC-D0C909C5378E}" dt="2021-05-07T18:21:45.831" v="36" actId="1076"/>
          <ac:picMkLst>
            <pc:docMk/>
            <pc:sldMk cId="586075109" sldId="264"/>
            <ac:picMk id="4" creationId="{5C8ECBF1-E633-4FBC-A2B7-EC222F80DA60}"/>
          </ac:picMkLst>
        </pc:picChg>
      </pc:sldChg>
      <pc:sldChg chg="modNotes">
        <pc:chgData name="Chiasson, Judy" userId="S::judy.chiasson@lausd.net::f9bb92bb-9105-4a15-996b-d194e88c71a3" providerId="AD" clId="Web-{16321CEC-0599-4A86-BDEC-D0C909C5378E}" dt="2021-05-07T18:19:28.939" v="16"/>
        <pc:sldMkLst>
          <pc:docMk/>
          <pc:sldMk cId="1377531811" sldId="265"/>
        </pc:sldMkLst>
      </pc:sldChg>
      <pc:sldChg chg="modSp ord">
        <pc:chgData name="Chiasson, Judy" userId="S::judy.chiasson@lausd.net::f9bb92bb-9105-4a15-996b-d194e88c71a3" providerId="AD" clId="Web-{16321CEC-0599-4A86-BDEC-D0C909C5378E}" dt="2021-05-07T18:24:52.566" v="70"/>
        <pc:sldMkLst>
          <pc:docMk/>
          <pc:sldMk cId="2040181801" sldId="268"/>
        </pc:sldMkLst>
        <pc:graphicFrameChg chg="mod modGraphic">
          <ac:chgData name="Chiasson, Judy" userId="S::judy.chiasson@lausd.net::f9bb92bb-9105-4a15-996b-d194e88c71a3" providerId="AD" clId="Web-{16321CEC-0599-4A86-BDEC-D0C909C5378E}" dt="2021-05-07T18:22:53.190" v="60"/>
          <ac:graphicFrameMkLst>
            <pc:docMk/>
            <pc:sldMk cId="2040181801" sldId="268"/>
            <ac:graphicFrameMk id="5" creationId="{7CB4439D-91C3-4453-ACAE-802091B27419}"/>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B5550-556C-49F8-BBA3-11793033977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08EDFF9-58AE-4486-BB2D-573D1485F4B6}">
      <dgm:prSet/>
      <dgm:spPr/>
      <dgm:t>
        <a:bodyPr/>
        <a:lstStyle/>
        <a:p>
          <a:pPr>
            <a:lnSpc>
              <a:spcPct val="100000"/>
            </a:lnSpc>
          </a:pPr>
          <a:r>
            <a:rPr lang="en-US"/>
            <a:t>Be able to speak with animals</a:t>
          </a:r>
        </a:p>
      </dgm:t>
    </dgm:pt>
    <dgm:pt modelId="{6278007E-A4FF-4394-91DC-802B167B1F26}" type="parTrans" cxnId="{0FCA61E8-EB3E-451C-A35F-3634DEE3C7B1}">
      <dgm:prSet/>
      <dgm:spPr/>
      <dgm:t>
        <a:bodyPr/>
        <a:lstStyle/>
        <a:p>
          <a:endParaRPr lang="en-US"/>
        </a:p>
      </dgm:t>
    </dgm:pt>
    <dgm:pt modelId="{765F3197-4CF0-45DD-B146-4CBA9F33D88A}" type="sibTrans" cxnId="{0FCA61E8-EB3E-451C-A35F-3634DEE3C7B1}">
      <dgm:prSet/>
      <dgm:spPr/>
      <dgm:t>
        <a:bodyPr/>
        <a:lstStyle/>
        <a:p>
          <a:endParaRPr lang="en-US"/>
        </a:p>
      </dgm:t>
    </dgm:pt>
    <dgm:pt modelId="{FF23B0D8-DA0E-410D-A4DE-5900AED5E480}">
      <dgm:prSet/>
      <dgm:spPr/>
      <dgm:t>
        <a:bodyPr/>
        <a:lstStyle/>
        <a:p>
          <a:pPr>
            <a:lnSpc>
              <a:spcPct val="100000"/>
            </a:lnSpc>
          </a:pPr>
          <a:r>
            <a:rPr lang="en-US"/>
            <a:t>Be able to speak all </a:t>
          </a:r>
          <a:r>
            <a:rPr lang="en-US">
              <a:latin typeface="Calibri Light" panose="020F0302020204030204"/>
            </a:rPr>
            <a:t>foreign languages</a:t>
          </a:r>
          <a:endParaRPr lang="en-US"/>
        </a:p>
      </dgm:t>
    </dgm:pt>
    <dgm:pt modelId="{D07D9F60-E301-422E-9EC2-412C0706C048}" type="parTrans" cxnId="{FFD65A12-2AE6-46D6-966D-E352158884B5}">
      <dgm:prSet/>
      <dgm:spPr/>
      <dgm:t>
        <a:bodyPr/>
        <a:lstStyle/>
        <a:p>
          <a:endParaRPr lang="en-US"/>
        </a:p>
      </dgm:t>
    </dgm:pt>
    <dgm:pt modelId="{21932E32-C614-4160-85F0-A6251038118A}" type="sibTrans" cxnId="{FFD65A12-2AE6-46D6-966D-E352158884B5}">
      <dgm:prSet/>
      <dgm:spPr/>
      <dgm:t>
        <a:bodyPr/>
        <a:lstStyle/>
        <a:p>
          <a:endParaRPr lang="en-US"/>
        </a:p>
      </dgm:t>
    </dgm:pt>
    <dgm:pt modelId="{64E7A265-DABB-462D-B4AE-21C6F1682CE7}" type="pres">
      <dgm:prSet presAssocID="{221B5550-556C-49F8-BBA3-117930339771}" presName="root" presStyleCnt="0">
        <dgm:presLayoutVars>
          <dgm:dir/>
          <dgm:resizeHandles val="exact"/>
        </dgm:presLayoutVars>
      </dgm:prSet>
      <dgm:spPr/>
    </dgm:pt>
    <dgm:pt modelId="{3880112E-7AF3-45F0-8F1E-E2CF9C1A0CE3}" type="pres">
      <dgm:prSet presAssocID="{E08EDFF9-58AE-4486-BB2D-573D1485F4B6}" presName="compNode" presStyleCnt="0"/>
      <dgm:spPr/>
    </dgm:pt>
    <dgm:pt modelId="{8AC9ABBC-438E-4450-BFD0-ADFD64D50DD3}" type="pres">
      <dgm:prSet presAssocID="{E08EDFF9-58AE-4486-BB2D-573D1485F4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BFED8F92-8B26-45D5-86EF-C2C64597212F}" type="pres">
      <dgm:prSet presAssocID="{E08EDFF9-58AE-4486-BB2D-573D1485F4B6}" presName="spaceRect" presStyleCnt="0"/>
      <dgm:spPr/>
    </dgm:pt>
    <dgm:pt modelId="{D18810CC-078A-4ED0-AE85-8B232E48704E}" type="pres">
      <dgm:prSet presAssocID="{E08EDFF9-58AE-4486-BB2D-573D1485F4B6}" presName="textRect" presStyleLbl="revTx" presStyleIdx="0" presStyleCnt="2">
        <dgm:presLayoutVars>
          <dgm:chMax val="1"/>
          <dgm:chPref val="1"/>
        </dgm:presLayoutVars>
      </dgm:prSet>
      <dgm:spPr/>
    </dgm:pt>
    <dgm:pt modelId="{2926DE66-E62C-4A65-837E-E404DF572F2C}" type="pres">
      <dgm:prSet presAssocID="{765F3197-4CF0-45DD-B146-4CBA9F33D88A}" presName="sibTrans" presStyleCnt="0"/>
      <dgm:spPr/>
    </dgm:pt>
    <dgm:pt modelId="{9A53D67F-7905-4322-A5DB-298761E0A56D}" type="pres">
      <dgm:prSet presAssocID="{FF23B0D8-DA0E-410D-A4DE-5900AED5E480}" presName="compNode" presStyleCnt="0"/>
      <dgm:spPr/>
    </dgm:pt>
    <dgm:pt modelId="{C91DB94F-5F97-4294-AAFE-EC6EC17542CD}" type="pres">
      <dgm:prSet presAssocID="{FF23B0D8-DA0E-410D-A4DE-5900AED5E4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0D3CE38-FA32-4641-95F4-8CCBB9CBB2EF}" type="pres">
      <dgm:prSet presAssocID="{FF23B0D8-DA0E-410D-A4DE-5900AED5E480}" presName="spaceRect" presStyleCnt="0"/>
      <dgm:spPr/>
    </dgm:pt>
    <dgm:pt modelId="{4EFB80B2-45C1-47DE-85EA-1CAC21FD4FCD}" type="pres">
      <dgm:prSet presAssocID="{FF23B0D8-DA0E-410D-A4DE-5900AED5E480}" presName="textRect" presStyleLbl="revTx" presStyleIdx="1" presStyleCnt="2">
        <dgm:presLayoutVars>
          <dgm:chMax val="1"/>
          <dgm:chPref val="1"/>
        </dgm:presLayoutVars>
      </dgm:prSet>
      <dgm:spPr/>
    </dgm:pt>
  </dgm:ptLst>
  <dgm:cxnLst>
    <dgm:cxn modelId="{FFD65A12-2AE6-46D6-966D-E352158884B5}" srcId="{221B5550-556C-49F8-BBA3-117930339771}" destId="{FF23B0D8-DA0E-410D-A4DE-5900AED5E480}" srcOrd="1" destOrd="0" parTransId="{D07D9F60-E301-422E-9EC2-412C0706C048}" sibTransId="{21932E32-C614-4160-85F0-A6251038118A}"/>
    <dgm:cxn modelId="{8511E634-BAC5-49C9-BE81-F13EAF5C1572}" type="presOf" srcId="{E08EDFF9-58AE-4486-BB2D-573D1485F4B6}" destId="{D18810CC-078A-4ED0-AE85-8B232E48704E}" srcOrd="0" destOrd="0" presId="urn:microsoft.com/office/officeart/2018/2/layout/IconLabelList"/>
    <dgm:cxn modelId="{04A11767-3437-41D1-9F54-9E4D9201A774}" type="presOf" srcId="{221B5550-556C-49F8-BBA3-117930339771}" destId="{64E7A265-DABB-462D-B4AE-21C6F1682CE7}" srcOrd="0" destOrd="0" presId="urn:microsoft.com/office/officeart/2018/2/layout/IconLabelList"/>
    <dgm:cxn modelId="{F2C9C79F-7CF5-42CB-A553-460C04B161B6}" type="presOf" srcId="{FF23B0D8-DA0E-410D-A4DE-5900AED5E480}" destId="{4EFB80B2-45C1-47DE-85EA-1CAC21FD4FCD}" srcOrd="0" destOrd="0" presId="urn:microsoft.com/office/officeart/2018/2/layout/IconLabelList"/>
    <dgm:cxn modelId="{0FCA61E8-EB3E-451C-A35F-3634DEE3C7B1}" srcId="{221B5550-556C-49F8-BBA3-117930339771}" destId="{E08EDFF9-58AE-4486-BB2D-573D1485F4B6}" srcOrd="0" destOrd="0" parTransId="{6278007E-A4FF-4394-91DC-802B167B1F26}" sibTransId="{765F3197-4CF0-45DD-B146-4CBA9F33D88A}"/>
    <dgm:cxn modelId="{9086EBAB-CD48-4CAD-97F0-71BE45141BA1}" type="presParOf" srcId="{64E7A265-DABB-462D-B4AE-21C6F1682CE7}" destId="{3880112E-7AF3-45F0-8F1E-E2CF9C1A0CE3}" srcOrd="0" destOrd="0" presId="urn:microsoft.com/office/officeart/2018/2/layout/IconLabelList"/>
    <dgm:cxn modelId="{F8B58BC7-5127-441D-9F67-4B03359C3CD0}" type="presParOf" srcId="{3880112E-7AF3-45F0-8F1E-E2CF9C1A0CE3}" destId="{8AC9ABBC-438E-4450-BFD0-ADFD64D50DD3}" srcOrd="0" destOrd="0" presId="urn:microsoft.com/office/officeart/2018/2/layout/IconLabelList"/>
    <dgm:cxn modelId="{E6B41AC7-9000-48E7-AD62-389F61A23BAE}" type="presParOf" srcId="{3880112E-7AF3-45F0-8F1E-E2CF9C1A0CE3}" destId="{BFED8F92-8B26-45D5-86EF-C2C64597212F}" srcOrd="1" destOrd="0" presId="urn:microsoft.com/office/officeart/2018/2/layout/IconLabelList"/>
    <dgm:cxn modelId="{091183EB-2766-46C3-B01F-C285A292E3B9}" type="presParOf" srcId="{3880112E-7AF3-45F0-8F1E-E2CF9C1A0CE3}" destId="{D18810CC-078A-4ED0-AE85-8B232E48704E}" srcOrd="2" destOrd="0" presId="urn:microsoft.com/office/officeart/2018/2/layout/IconLabelList"/>
    <dgm:cxn modelId="{5611C6EE-7802-4CCE-8A8D-B8AB62975475}" type="presParOf" srcId="{64E7A265-DABB-462D-B4AE-21C6F1682CE7}" destId="{2926DE66-E62C-4A65-837E-E404DF572F2C}" srcOrd="1" destOrd="0" presId="urn:microsoft.com/office/officeart/2018/2/layout/IconLabelList"/>
    <dgm:cxn modelId="{28D57AD5-9DBB-41B4-9A02-8C741027640C}" type="presParOf" srcId="{64E7A265-DABB-462D-B4AE-21C6F1682CE7}" destId="{9A53D67F-7905-4322-A5DB-298761E0A56D}" srcOrd="2" destOrd="0" presId="urn:microsoft.com/office/officeart/2018/2/layout/IconLabelList"/>
    <dgm:cxn modelId="{330FE0A6-BD2A-4881-92C1-52EA8894AC46}" type="presParOf" srcId="{9A53D67F-7905-4322-A5DB-298761E0A56D}" destId="{C91DB94F-5F97-4294-AAFE-EC6EC17542CD}" srcOrd="0" destOrd="0" presId="urn:microsoft.com/office/officeart/2018/2/layout/IconLabelList"/>
    <dgm:cxn modelId="{EEF1E56B-29B6-4AF8-B830-B2E57D147217}" type="presParOf" srcId="{9A53D67F-7905-4322-A5DB-298761E0A56D}" destId="{F0D3CE38-FA32-4641-95F4-8CCBB9CBB2EF}" srcOrd="1" destOrd="0" presId="urn:microsoft.com/office/officeart/2018/2/layout/IconLabelList"/>
    <dgm:cxn modelId="{38C92E8B-281E-4A63-9C30-F8F24E30AEFA}" type="presParOf" srcId="{9A53D67F-7905-4322-A5DB-298761E0A56D}" destId="{4EFB80B2-45C1-47DE-85EA-1CAC21FD4FC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AA27F-EF19-4993-8741-BF2E06F7728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86C37F66-68BC-49FA-8A76-88238A510026}">
      <dgm:prSet/>
      <dgm:spPr/>
      <dgm:t>
        <a:bodyPr/>
        <a:lstStyle/>
        <a:p>
          <a:r>
            <a:rPr lang="en-US"/>
            <a:t>Learn</a:t>
          </a:r>
        </a:p>
      </dgm:t>
    </dgm:pt>
    <dgm:pt modelId="{B4CFCFF7-B76E-4B70-A841-B4304186B3CC}" type="parTrans" cxnId="{00977A64-63DA-48BF-B7C9-7092F62FD707}">
      <dgm:prSet/>
      <dgm:spPr/>
      <dgm:t>
        <a:bodyPr/>
        <a:lstStyle/>
        <a:p>
          <a:endParaRPr lang="en-US"/>
        </a:p>
      </dgm:t>
    </dgm:pt>
    <dgm:pt modelId="{C6057A3F-1429-4D51-9CD5-CD197C9AC44E}" type="sibTrans" cxnId="{00977A64-63DA-48BF-B7C9-7092F62FD707}">
      <dgm:prSet/>
      <dgm:spPr/>
      <dgm:t>
        <a:bodyPr/>
        <a:lstStyle/>
        <a:p>
          <a:endParaRPr lang="en-US"/>
        </a:p>
      </dgm:t>
    </dgm:pt>
    <dgm:pt modelId="{EA2E48C0-2060-4F30-9FD8-1B64AB7A787A}">
      <dgm:prSet/>
      <dgm:spPr/>
      <dgm:t>
        <a:bodyPr/>
        <a:lstStyle/>
        <a:p>
          <a:r>
            <a:rPr lang="en-US" dirty="0">
              <a:latin typeface="Calibri Light" panose="020F0302020204030204"/>
            </a:rPr>
            <a:t>about</a:t>
          </a:r>
          <a:r>
            <a:rPr lang="en-US" dirty="0"/>
            <a:t> Rosh Hashanah</a:t>
          </a:r>
        </a:p>
      </dgm:t>
    </dgm:pt>
    <dgm:pt modelId="{5CCEC879-BE65-45A3-95F0-981713F9EC32}" type="parTrans" cxnId="{B43EA962-4C44-4BD6-B362-FA2644863415}">
      <dgm:prSet/>
      <dgm:spPr/>
      <dgm:t>
        <a:bodyPr/>
        <a:lstStyle/>
        <a:p>
          <a:endParaRPr lang="en-US"/>
        </a:p>
      </dgm:t>
    </dgm:pt>
    <dgm:pt modelId="{824D3110-2810-4CEF-AC79-3CDA7D2DA50A}" type="sibTrans" cxnId="{B43EA962-4C44-4BD6-B362-FA2644863415}">
      <dgm:prSet/>
      <dgm:spPr/>
      <dgm:t>
        <a:bodyPr/>
        <a:lstStyle/>
        <a:p>
          <a:endParaRPr lang="en-US"/>
        </a:p>
      </dgm:t>
    </dgm:pt>
    <dgm:pt modelId="{1874D368-9C02-4123-AC95-C4EA28C5F1AA}">
      <dgm:prSet/>
      <dgm:spPr/>
      <dgm:t>
        <a:bodyPr/>
        <a:lstStyle/>
        <a:p>
          <a:r>
            <a:rPr lang="en-US"/>
            <a:t>Identify</a:t>
          </a:r>
        </a:p>
      </dgm:t>
    </dgm:pt>
    <dgm:pt modelId="{95EA2571-C293-4E06-8A52-8230DE7486D3}" type="parTrans" cxnId="{CE429735-EF91-4721-B866-38CA47D5E3DE}">
      <dgm:prSet/>
      <dgm:spPr/>
      <dgm:t>
        <a:bodyPr/>
        <a:lstStyle/>
        <a:p>
          <a:endParaRPr lang="en-US"/>
        </a:p>
      </dgm:t>
    </dgm:pt>
    <dgm:pt modelId="{7C23A47B-E413-46D3-B1B0-734311B16CAD}" type="sibTrans" cxnId="{CE429735-EF91-4721-B866-38CA47D5E3DE}">
      <dgm:prSet/>
      <dgm:spPr/>
      <dgm:t>
        <a:bodyPr/>
        <a:lstStyle/>
        <a:p>
          <a:endParaRPr lang="en-US"/>
        </a:p>
      </dgm:t>
    </dgm:pt>
    <dgm:pt modelId="{DD887F18-525A-4AF6-A1C7-F70E4ACBA432}">
      <dgm:prSet/>
      <dgm:spPr/>
      <dgm:t>
        <a:bodyPr/>
        <a:lstStyle/>
        <a:p>
          <a:r>
            <a:rPr lang="en-US">
              <a:latin typeface="Calibri Light" panose="020F0302020204030204"/>
            </a:rPr>
            <a:t>the</a:t>
          </a:r>
          <a:r>
            <a:rPr lang="en-US"/>
            <a:t> significance of the holiday</a:t>
          </a:r>
        </a:p>
      </dgm:t>
    </dgm:pt>
    <dgm:pt modelId="{21A9CCC8-E81B-4C40-8358-A6CB3345EE50}" type="parTrans" cxnId="{AA02D7B0-5FDA-4DF8-A300-61831A555F81}">
      <dgm:prSet/>
      <dgm:spPr/>
      <dgm:t>
        <a:bodyPr/>
        <a:lstStyle/>
        <a:p>
          <a:endParaRPr lang="en-US"/>
        </a:p>
      </dgm:t>
    </dgm:pt>
    <dgm:pt modelId="{77894841-AAE3-4DB6-A941-1DBF0EEFA6A1}" type="sibTrans" cxnId="{AA02D7B0-5FDA-4DF8-A300-61831A555F81}">
      <dgm:prSet/>
      <dgm:spPr/>
      <dgm:t>
        <a:bodyPr/>
        <a:lstStyle/>
        <a:p>
          <a:endParaRPr lang="en-US"/>
        </a:p>
      </dgm:t>
    </dgm:pt>
    <dgm:pt modelId="{9F37705E-5777-43D0-9D3F-D6F68D5BFF78}">
      <dgm:prSet/>
      <dgm:spPr/>
      <dgm:t>
        <a:bodyPr/>
        <a:lstStyle/>
        <a:p>
          <a:r>
            <a:rPr lang="en-US"/>
            <a:t>Discuss</a:t>
          </a:r>
        </a:p>
      </dgm:t>
    </dgm:pt>
    <dgm:pt modelId="{4718C3AB-C0C8-47AE-804B-44874CAD0C41}" type="parTrans" cxnId="{4930F20B-6E97-4CED-B6BA-5D0CFB276348}">
      <dgm:prSet/>
      <dgm:spPr/>
      <dgm:t>
        <a:bodyPr/>
        <a:lstStyle/>
        <a:p>
          <a:endParaRPr lang="en-US"/>
        </a:p>
      </dgm:t>
    </dgm:pt>
    <dgm:pt modelId="{10476524-EF50-4851-8CAF-5F8198937C81}" type="sibTrans" cxnId="{4930F20B-6E97-4CED-B6BA-5D0CFB276348}">
      <dgm:prSet/>
      <dgm:spPr/>
      <dgm:t>
        <a:bodyPr/>
        <a:lstStyle/>
        <a:p>
          <a:endParaRPr lang="en-US"/>
        </a:p>
      </dgm:t>
    </dgm:pt>
    <dgm:pt modelId="{C3D648B0-5BEB-4CD1-91FE-29C48768586C}">
      <dgm:prSet/>
      <dgm:spPr/>
      <dgm:t>
        <a:bodyPr/>
        <a:lstStyle/>
        <a:p>
          <a:r>
            <a:rPr lang="en-US">
              <a:latin typeface="Calibri Light" panose="020F0302020204030204"/>
            </a:rPr>
            <a:t>the</a:t>
          </a:r>
          <a:r>
            <a:rPr lang="en-US"/>
            <a:t> traditions of the holiday</a:t>
          </a:r>
        </a:p>
      </dgm:t>
    </dgm:pt>
    <dgm:pt modelId="{D97C8E0D-4CDC-409E-8513-B3ADDB99DBE1}" type="parTrans" cxnId="{1E613B8C-2C57-4965-8A5E-EF547963A775}">
      <dgm:prSet/>
      <dgm:spPr/>
      <dgm:t>
        <a:bodyPr/>
        <a:lstStyle/>
        <a:p>
          <a:endParaRPr lang="en-US"/>
        </a:p>
      </dgm:t>
    </dgm:pt>
    <dgm:pt modelId="{433678EC-A5EC-45AD-BBC0-61931D26C649}" type="sibTrans" cxnId="{1E613B8C-2C57-4965-8A5E-EF547963A775}">
      <dgm:prSet/>
      <dgm:spPr/>
      <dgm:t>
        <a:bodyPr/>
        <a:lstStyle/>
        <a:p>
          <a:endParaRPr lang="en-US"/>
        </a:p>
      </dgm:t>
    </dgm:pt>
    <dgm:pt modelId="{CAF8A0FA-542F-4DCF-A865-A2F6AEC1EBB7}" type="pres">
      <dgm:prSet presAssocID="{D14AA27F-EF19-4993-8741-BF2E06F7728E}" presName="linearFlow" presStyleCnt="0">
        <dgm:presLayoutVars>
          <dgm:dir/>
          <dgm:animLvl val="lvl"/>
          <dgm:resizeHandles val="exact"/>
        </dgm:presLayoutVars>
      </dgm:prSet>
      <dgm:spPr/>
    </dgm:pt>
    <dgm:pt modelId="{24E2B804-375B-486C-B04D-851788896746}" type="pres">
      <dgm:prSet presAssocID="{86C37F66-68BC-49FA-8A76-88238A510026}" presName="composite" presStyleCnt="0"/>
      <dgm:spPr/>
    </dgm:pt>
    <dgm:pt modelId="{84C219D1-E76B-42C3-AD0C-5C432D12D4A9}" type="pres">
      <dgm:prSet presAssocID="{86C37F66-68BC-49FA-8A76-88238A510026}" presName="parentText" presStyleLbl="alignNode1" presStyleIdx="0" presStyleCnt="3">
        <dgm:presLayoutVars>
          <dgm:chMax val="1"/>
          <dgm:bulletEnabled val="1"/>
        </dgm:presLayoutVars>
      </dgm:prSet>
      <dgm:spPr/>
    </dgm:pt>
    <dgm:pt modelId="{DF40A400-505F-465D-A61C-78CEED1E2EF8}" type="pres">
      <dgm:prSet presAssocID="{86C37F66-68BC-49FA-8A76-88238A510026}" presName="descendantText" presStyleLbl="alignAcc1" presStyleIdx="0" presStyleCnt="3">
        <dgm:presLayoutVars>
          <dgm:bulletEnabled val="1"/>
        </dgm:presLayoutVars>
      </dgm:prSet>
      <dgm:spPr/>
    </dgm:pt>
    <dgm:pt modelId="{D74D895A-E3AB-4479-BF85-7B4F6E76200D}" type="pres">
      <dgm:prSet presAssocID="{C6057A3F-1429-4D51-9CD5-CD197C9AC44E}" presName="sp" presStyleCnt="0"/>
      <dgm:spPr/>
    </dgm:pt>
    <dgm:pt modelId="{56F07499-0449-4653-BDE7-77CC81722C4E}" type="pres">
      <dgm:prSet presAssocID="{1874D368-9C02-4123-AC95-C4EA28C5F1AA}" presName="composite" presStyleCnt="0"/>
      <dgm:spPr/>
    </dgm:pt>
    <dgm:pt modelId="{A1C2AFCB-AB03-4D17-A527-F8243B241245}" type="pres">
      <dgm:prSet presAssocID="{1874D368-9C02-4123-AC95-C4EA28C5F1AA}" presName="parentText" presStyleLbl="alignNode1" presStyleIdx="1" presStyleCnt="3">
        <dgm:presLayoutVars>
          <dgm:chMax val="1"/>
          <dgm:bulletEnabled val="1"/>
        </dgm:presLayoutVars>
      </dgm:prSet>
      <dgm:spPr/>
    </dgm:pt>
    <dgm:pt modelId="{C4143842-D56B-4B44-ACDD-6296F758E8E2}" type="pres">
      <dgm:prSet presAssocID="{1874D368-9C02-4123-AC95-C4EA28C5F1AA}" presName="descendantText" presStyleLbl="alignAcc1" presStyleIdx="1" presStyleCnt="3">
        <dgm:presLayoutVars>
          <dgm:bulletEnabled val="1"/>
        </dgm:presLayoutVars>
      </dgm:prSet>
      <dgm:spPr/>
    </dgm:pt>
    <dgm:pt modelId="{217D2780-F032-4C91-A55E-F15784DE277D}" type="pres">
      <dgm:prSet presAssocID="{7C23A47B-E413-46D3-B1B0-734311B16CAD}" presName="sp" presStyleCnt="0"/>
      <dgm:spPr/>
    </dgm:pt>
    <dgm:pt modelId="{F3217AAA-72C4-4EEF-A708-9DDD5F519992}" type="pres">
      <dgm:prSet presAssocID="{9F37705E-5777-43D0-9D3F-D6F68D5BFF78}" presName="composite" presStyleCnt="0"/>
      <dgm:spPr/>
    </dgm:pt>
    <dgm:pt modelId="{BCB73762-094E-4205-924E-9D349BC034D3}" type="pres">
      <dgm:prSet presAssocID="{9F37705E-5777-43D0-9D3F-D6F68D5BFF78}" presName="parentText" presStyleLbl="alignNode1" presStyleIdx="2" presStyleCnt="3">
        <dgm:presLayoutVars>
          <dgm:chMax val="1"/>
          <dgm:bulletEnabled val="1"/>
        </dgm:presLayoutVars>
      </dgm:prSet>
      <dgm:spPr/>
    </dgm:pt>
    <dgm:pt modelId="{134FAFCE-AD84-40F2-94E4-D8132E45579B}" type="pres">
      <dgm:prSet presAssocID="{9F37705E-5777-43D0-9D3F-D6F68D5BFF78}" presName="descendantText" presStyleLbl="alignAcc1" presStyleIdx="2" presStyleCnt="3">
        <dgm:presLayoutVars>
          <dgm:bulletEnabled val="1"/>
        </dgm:presLayoutVars>
      </dgm:prSet>
      <dgm:spPr/>
    </dgm:pt>
  </dgm:ptLst>
  <dgm:cxnLst>
    <dgm:cxn modelId="{4930F20B-6E97-4CED-B6BA-5D0CFB276348}" srcId="{D14AA27F-EF19-4993-8741-BF2E06F7728E}" destId="{9F37705E-5777-43D0-9D3F-D6F68D5BFF78}" srcOrd="2" destOrd="0" parTransId="{4718C3AB-C0C8-47AE-804B-44874CAD0C41}" sibTransId="{10476524-EF50-4851-8CAF-5F8198937C81}"/>
    <dgm:cxn modelId="{80D6E213-6735-4C8E-949D-C9018CF65982}" type="presOf" srcId="{1874D368-9C02-4123-AC95-C4EA28C5F1AA}" destId="{A1C2AFCB-AB03-4D17-A527-F8243B241245}" srcOrd="0" destOrd="0" presId="urn:microsoft.com/office/officeart/2005/8/layout/chevron2"/>
    <dgm:cxn modelId="{98A9F41F-39F8-41F6-911E-F9C151331FFB}" type="presOf" srcId="{EA2E48C0-2060-4F30-9FD8-1B64AB7A787A}" destId="{DF40A400-505F-465D-A61C-78CEED1E2EF8}" srcOrd="0" destOrd="0" presId="urn:microsoft.com/office/officeart/2005/8/layout/chevron2"/>
    <dgm:cxn modelId="{CE429735-EF91-4721-B866-38CA47D5E3DE}" srcId="{D14AA27F-EF19-4993-8741-BF2E06F7728E}" destId="{1874D368-9C02-4123-AC95-C4EA28C5F1AA}" srcOrd="1" destOrd="0" parTransId="{95EA2571-C293-4E06-8A52-8230DE7486D3}" sibTransId="{7C23A47B-E413-46D3-B1B0-734311B16CAD}"/>
    <dgm:cxn modelId="{B43EA962-4C44-4BD6-B362-FA2644863415}" srcId="{86C37F66-68BC-49FA-8A76-88238A510026}" destId="{EA2E48C0-2060-4F30-9FD8-1B64AB7A787A}" srcOrd="0" destOrd="0" parTransId="{5CCEC879-BE65-45A3-95F0-981713F9EC32}" sibTransId="{824D3110-2810-4CEF-AC79-3CDA7D2DA50A}"/>
    <dgm:cxn modelId="{00977A64-63DA-48BF-B7C9-7092F62FD707}" srcId="{D14AA27F-EF19-4993-8741-BF2E06F7728E}" destId="{86C37F66-68BC-49FA-8A76-88238A510026}" srcOrd="0" destOrd="0" parTransId="{B4CFCFF7-B76E-4B70-A841-B4304186B3CC}" sibTransId="{C6057A3F-1429-4D51-9CD5-CD197C9AC44E}"/>
    <dgm:cxn modelId="{4FE95C65-B88B-4046-8C47-DB37B71F3839}" type="presOf" srcId="{DD887F18-525A-4AF6-A1C7-F70E4ACBA432}" destId="{C4143842-D56B-4B44-ACDD-6296F758E8E2}" srcOrd="0" destOrd="0" presId="urn:microsoft.com/office/officeart/2005/8/layout/chevron2"/>
    <dgm:cxn modelId="{09B9824A-1CD8-4A84-8DB6-8CAD9BB32886}" type="presOf" srcId="{9F37705E-5777-43D0-9D3F-D6F68D5BFF78}" destId="{BCB73762-094E-4205-924E-9D349BC034D3}" srcOrd="0" destOrd="0" presId="urn:microsoft.com/office/officeart/2005/8/layout/chevron2"/>
    <dgm:cxn modelId="{B719336C-E63E-49B5-B4C1-46C9B647F322}" type="presOf" srcId="{86C37F66-68BC-49FA-8A76-88238A510026}" destId="{84C219D1-E76B-42C3-AD0C-5C432D12D4A9}" srcOrd="0" destOrd="0" presId="urn:microsoft.com/office/officeart/2005/8/layout/chevron2"/>
    <dgm:cxn modelId="{1E613B8C-2C57-4965-8A5E-EF547963A775}" srcId="{9F37705E-5777-43D0-9D3F-D6F68D5BFF78}" destId="{C3D648B0-5BEB-4CD1-91FE-29C48768586C}" srcOrd="0" destOrd="0" parTransId="{D97C8E0D-4CDC-409E-8513-B3ADDB99DBE1}" sibTransId="{433678EC-A5EC-45AD-BBC0-61931D26C649}"/>
    <dgm:cxn modelId="{AA02D7B0-5FDA-4DF8-A300-61831A555F81}" srcId="{1874D368-9C02-4123-AC95-C4EA28C5F1AA}" destId="{DD887F18-525A-4AF6-A1C7-F70E4ACBA432}" srcOrd="0" destOrd="0" parTransId="{21A9CCC8-E81B-4C40-8358-A6CB3345EE50}" sibTransId="{77894841-AAE3-4DB6-A941-1DBF0EEFA6A1}"/>
    <dgm:cxn modelId="{C67497B1-7C00-462C-A0A0-C8F72F613630}" type="presOf" srcId="{D14AA27F-EF19-4993-8741-BF2E06F7728E}" destId="{CAF8A0FA-542F-4DCF-A865-A2F6AEC1EBB7}" srcOrd="0" destOrd="0" presId="urn:microsoft.com/office/officeart/2005/8/layout/chevron2"/>
    <dgm:cxn modelId="{7A9AD3BF-F4A7-43D2-817D-4943074C7A94}" type="presOf" srcId="{C3D648B0-5BEB-4CD1-91FE-29C48768586C}" destId="{134FAFCE-AD84-40F2-94E4-D8132E45579B}" srcOrd="0" destOrd="0" presId="urn:microsoft.com/office/officeart/2005/8/layout/chevron2"/>
    <dgm:cxn modelId="{E1966AF4-FDBC-4578-9E25-186278D81EC8}" type="presParOf" srcId="{CAF8A0FA-542F-4DCF-A865-A2F6AEC1EBB7}" destId="{24E2B804-375B-486C-B04D-851788896746}" srcOrd="0" destOrd="0" presId="urn:microsoft.com/office/officeart/2005/8/layout/chevron2"/>
    <dgm:cxn modelId="{96C6BB3C-07BD-4EAF-8EB6-F8E462647E15}" type="presParOf" srcId="{24E2B804-375B-486C-B04D-851788896746}" destId="{84C219D1-E76B-42C3-AD0C-5C432D12D4A9}" srcOrd="0" destOrd="0" presId="urn:microsoft.com/office/officeart/2005/8/layout/chevron2"/>
    <dgm:cxn modelId="{BEDC9D58-5A6B-4BE5-8C51-FAF218789EE2}" type="presParOf" srcId="{24E2B804-375B-486C-B04D-851788896746}" destId="{DF40A400-505F-465D-A61C-78CEED1E2EF8}" srcOrd="1" destOrd="0" presId="urn:microsoft.com/office/officeart/2005/8/layout/chevron2"/>
    <dgm:cxn modelId="{15B10044-784E-4257-9F78-59F84BD93600}" type="presParOf" srcId="{CAF8A0FA-542F-4DCF-A865-A2F6AEC1EBB7}" destId="{D74D895A-E3AB-4479-BF85-7B4F6E76200D}" srcOrd="1" destOrd="0" presId="urn:microsoft.com/office/officeart/2005/8/layout/chevron2"/>
    <dgm:cxn modelId="{574D351A-383D-47A6-A3CC-118181AD2FD7}" type="presParOf" srcId="{CAF8A0FA-542F-4DCF-A865-A2F6AEC1EBB7}" destId="{56F07499-0449-4653-BDE7-77CC81722C4E}" srcOrd="2" destOrd="0" presId="urn:microsoft.com/office/officeart/2005/8/layout/chevron2"/>
    <dgm:cxn modelId="{DCBF57EF-41DD-4F6F-BD75-68F37933771A}" type="presParOf" srcId="{56F07499-0449-4653-BDE7-77CC81722C4E}" destId="{A1C2AFCB-AB03-4D17-A527-F8243B241245}" srcOrd="0" destOrd="0" presId="urn:microsoft.com/office/officeart/2005/8/layout/chevron2"/>
    <dgm:cxn modelId="{CBF6AAEA-16F3-4F0B-BAEC-B978E5152C47}" type="presParOf" srcId="{56F07499-0449-4653-BDE7-77CC81722C4E}" destId="{C4143842-D56B-4B44-ACDD-6296F758E8E2}" srcOrd="1" destOrd="0" presId="urn:microsoft.com/office/officeart/2005/8/layout/chevron2"/>
    <dgm:cxn modelId="{64430582-0686-47C5-9C00-32E46DF639A5}" type="presParOf" srcId="{CAF8A0FA-542F-4DCF-A865-A2F6AEC1EBB7}" destId="{217D2780-F032-4C91-A55E-F15784DE277D}" srcOrd="3" destOrd="0" presId="urn:microsoft.com/office/officeart/2005/8/layout/chevron2"/>
    <dgm:cxn modelId="{DF9215FF-5A1B-4642-8A87-36B401CA546A}" type="presParOf" srcId="{CAF8A0FA-542F-4DCF-A865-A2F6AEC1EBB7}" destId="{F3217AAA-72C4-4EEF-A708-9DDD5F519992}" srcOrd="4" destOrd="0" presId="urn:microsoft.com/office/officeart/2005/8/layout/chevron2"/>
    <dgm:cxn modelId="{252792F6-A486-45F3-8D40-84D602F3E38F}" type="presParOf" srcId="{F3217AAA-72C4-4EEF-A708-9DDD5F519992}" destId="{BCB73762-094E-4205-924E-9D349BC034D3}" srcOrd="0" destOrd="0" presId="urn:microsoft.com/office/officeart/2005/8/layout/chevron2"/>
    <dgm:cxn modelId="{9F7CF5EF-4793-42AD-A816-61EE43B25F24}" type="presParOf" srcId="{F3217AAA-72C4-4EEF-A708-9DDD5F519992}" destId="{134FAFCE-AD84-40F2-94E4-D8132E4557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8DF8D-94F6-47EA-836B-75DBAB57D5E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5BCC58-98F7-488D-8084-1112A03640DC}">
      <dgm:prSet/>
      <dgm:spPr/>
      <dgm:t>
        <a:bodyPr/>
        <a:lstStyle/>
        <a:p>
          <a:r>
            <a:rPr lang="en-US"/>
            <a:t>How do you celebrate the New Year? </a:t>
          </a:r>
        </a:p>
      </dgm:t>
    </dgm:pt>
    <dgm:pt modelId="{02BBE494-14A6-41B9-BEFF-2D5D3C8A01E2}" type="parTrans" cxnId="{B06285A2-1E21-4841-859C-B15E6EE9DF0B}">
      <dgm:prSet/>
      <dgm:spPr/>
      <dgm:t>
        <a:bodyPr/>
        <a:lstStyle/>
        <a:p>
          <a:endParaRPr lang="en-US"/>
        </a:p>
      </dgm:t>
    </dgm:pt>
    <dgm:pt modelId="{55411EA9-B7FE-463B-A156-77E24E2800D5}" type="sibTrans" cxnId="{B06285A2-1E21-4841-859C-B15E6EE9DF0B}">
      <dgm:prSet/>
      <dgm:spPr/>
      <dgm:t>
        <a:bodyPr/>
        <a:lstStyle/>
        <a:p>
          <a:endParaRPr lang="en-US"/>
        </a:p>
      </dgm:t>
    </dgm:pt>
    <dgm:pt modelId="{23CC8A77-CECC-4449-94CB-F5BF3B89359D}">
      <dgm:prSet/>
      <dgm:spPr/>
      <dgm:t>
        <a:bodyPr/>
        <a:lstStyle/>
        <a:p>
          <a:r>
            <a:rPr lang="en-US"/>
            <a:t>Do you have special cultural/ religious/ family traditions that you celebrate to bring in the New Year?</a:t>
          </a:r>
        </a:p>
      </dgm:t>
    </dgm:pt>
    <dgm:pt modelId="{3110B53F-E51F-4F9E-A4EB-BAF771402707}" type="parTrans" cxnId="{8117212B-66B3-436E-9C7B-10B8C20B5794}">
      <dgm:prSet/>
      <dgm:spPr/>
      <dgm:t>
        <a:bodyPr/>
        <a:lstStyle/>
        <a:p>
          <a:endParaRPr lang="en-US"/>
        </a:p>
      </dgm:t>
    </dgm:pt>
    <dgm:pt modelId="{96B0BE42-C8A9-4A8C-8378-CA36760D3D34}" type="sibTrans" cxnId="{8117212B-66B3-436E-9C7B-10B8C20B5794}">
      <dgm:prSet/>
      <dgm:spPr/>
      <dgm:t>
        <a:bodyPr/>
        <a:lstStyle/>
        <a:p>
          <a:endParaRPr lang="en-US"/>
        </a:p>
      </dgm:t>
    </dgm:pt>
    <dgm:pt modelId="{11F08FC8-858E-4F37-98E9-90CEA5E8C9D9}" type="pres">
      <dgm:prSet presAssocID="{6388DF8D-94F6-47EA-836B-75DBAB57D5EF}" presName="linear" presStyleCnt="0">
        <dgm:presLayoutVars>
          <dgm:animLvl val="lvl"/>
          <dgm:resizeHandles val="exact"/>
        </dgm:presLayoutVars>
      </dgm:prSet>
      <dgm:spPr/>
    </dgm:pt>
    <dgm:pt modelId="{876CAB22-B8E7-44E2-9578-5BE4515AF01C}" type="pres">
      <dgm:prSet presAssocID="{9A5BCC58-98F7-488D-8084-1112A03640DC}" presName="parentText" presStyleLbl="node1" presStyleIdx="0" presStyleCnt="2">
        <dgm:presLayoutVars>
          <dgm:chMax val="0"/>
          <dgm:bulletEnabled val="1"/>
        </dgm:presLayoutVars>
      </dgm:prSet>
      <dgm:spPr/>
    </dgm:pt>
    <dgm:pt modelId="{4334E468-D75A-4A14-91D9-E1EDB6727FB4}" type="pres">
      <dgm:prSet presAssocID="{55411EA9-B7FE-463B-A156-77E24E2800D5}" presName="spacer" presStyleCnt="0"/>
      <dgm:spPr/>
    </dgm:pt>
    <dgm:pt modelId="{DF34DD63-5F5C-4C61-A504-CE56F7509E26}" type="pres">
      <dgm:prSet presAssocID="{23CC8A77-CECC-4449-94CB-F5BF3B89359D}" presName="parentText" presStyleLbl="node1" presStyleIdx="1" presStyleCnt="2">
        <dgm:presLayoutVars>
          <dgm:chMax val="0"/>
          <dgm:bulletEnabled val="1"/>
        </dgm:presLayoutVars>
      </dgm:prSet>
      <dgm:spPr/>
    </dgm:pt>
  </dgm:ptLst>
  <dgm:cxnLst>
    <dgm:cxn modelId="{8117212B-66B3-436E-9C7B-10B8C20B5794}" srcId="{6388DF8D-94F6-47EA-836B-75DBAB57D5EF}" destId="{23CC8A77-CECC-4449-94CB-F5BF3B89359D}" srcOrd="1" destOrd="0" parTransId="{3110B53F-E51F-4F9E-A4EB-BAF771402707}" sibTransId="{96B0BE42-C8A9-4A8C-8378-CA36760D3D34}"/>
    <dgm:cxn modelId="{4213987A-2D19-4B3A-BCEA-C6FF9401A67A}" type="presOf" srcId="{9A5BCC58-98F7-488D-8084-1112A03640DC}" destId="{876CAB22-B8E7-44E2-9578-5BE4515AF01C}" srcOrd="0" destOrd="0" presId="urn:microsoft.com/office/officeart/2005/8/layout/vList2"/>
    <dgm:cxn modelId="{62F5CB86-9344-4869-BF0F-608B5E21190D}" type="presOf" srcId="{6388DF8D-94F6-47EA-836B-75DBAB57D5EF}" destId="{11F08FC8-858E-4F37-98E9-90CEA5E8C9D9}" srcOrd="0" destOrd="0" presId="urn:microsoft.com/office/officeart/2005/8/layout/vList2"/>
    <dgm:cxn modelId="{B06285A2-1E21-4841-859C-B15E6EE9DF0B}" srcId="{6388DF8D-94F6-47EA-836B-75DBAB57D5EF}" destId="{9A5BCC58-98F7-488D-8084-1112A03640DC}" srcOrd="0" destOrd="0" parTransId="{02BBE494-14A6-41B9-BEFF-2D5D3C8A01E2}" sibTransId="{55411EA9-B7FE-463B-A156-77E24E2800D5}"/>
    <dgm:cxn modelId="{9302F2A7-89CC-4B82-89A8-1A27F0849E57}" type="presOf" srcId="{23CC8A77-CECC-4449-94CB-F5BF3B89359D}" destId="{DF34DD63-5F5C-4C61-A504-CE56F7509E26}" srcOrd="0" destOrd="0" presId="urn:microsoft.com/office/officeart/2005/8/layout/vList2"/>
    <dgm:cxn modelId="{84E050C1-359B-47A7-A6A9-B2D145A86F93}" type="presParOf" srcId="{11F08FC8-858E-4F37-98E9-90CEA5E8C9D9}" destId="{876CAB22-B8E7-44E2-9578-5BE4515AF01C}" srcOrd="0" destOrd="0" presId="urn:microsoft.com/office/officeart/2005/8/layout/vList2"/>
    <dgm:cxn modelId="{04A1F8B2-EC4B-46C2-8347-5E2611C1D6A2}" type="presParOf" srcId="{11F08FC8-858E-4F37-98E9-90CEA5E8C9D9}" destId="{4334E468-D75A-4A14-91D9-E1EDB6727FB4}" srcOrd="1" destOrd="0" presId="urn:microsoft.com/office/officeart/2005/8/layout/vList2"/>
    <dgm:cxn modelId="{35056CE4-2E9E-4BE1-B5FC-9E7F04251A96}" type="presParOf" srcId="{11F08FC8-858E-4F37-98E9-90CEA5E8C9D9}" destId="{DF34DD63-5F5C-4C61-A504-CE56F7509E2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9ABBC-438E-4450-BFD0-ADFD64D50DD3}">
      <dsp:nvSpPr>
        <dsp:cNvPr id="0" name=""/>
        <dsp:cNvSpPr/>
      </dsp:nvSpPr>
      <dsp:spPr>
        <a:xfrm>
          <a:off x="1789075" y="7441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8810CC-078A-4ED0-AE85-8B232E48704E}">
      <dsp:nvSpPr>
        <dsp:cNvPr id="0" name=""/>
        <dsp:cNvSpPr/>
      </dsp:nvSpPr>
      <dsp:spPr>
        <a:xfrm>
          <a:off x="601075" y="248853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Be able to speak with animals</a:t>
          </a:r>
        </a:p>
      </dsp:txBody>
      <dsp:txXfrm>
        <a:off x="601075" y="2488539"/>
        <a:ext cx="4320000" cy="720000"/>
      </dsp:txXfrm>
    </dsp:sp>
    <dsp:sp modelId="{C91DB94F-5F97-4294-AAFE-EC6EC17542CD}">
      <dsp:nvSpPr>
        <dsp:cNvPr id="0" name=""/>
        <dsp:cNvSpPr/>
      </dsp:nvSpPr>
      <dsp:spPr>
        <a:xfrm>
          <a:off x="6865075" y="7441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FB80B2-45C1-47DE-85EA-1CAC21FD4FCD}">
      <dsp:nvSpPr>
        <dsp:cNvPr id="0" name=""/>
        <dsp:cNvSpPr/>
      </dsp:nvSpPr>
      <dsp:spPr>
        <a:xfrm>
          <a:off x="5677075" y="248853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Be able to speak all </a:t>
          </a:r>
          <a:r>
            <a:rPr lang="en-US" sz="2300" kern="1200">
              <a:latin typeface="Calibri Light" panose="020F0302020204030204"/>
            </a:rPr>
            <a:t>foreign languages</a:t>
          </a:r>
          <a:endParaRPr lang="en-US" sz="2300" kern="1200"/>
        </a:p>
      </dsp:txBody>
      <dsp:txXfrm>
        <a:off x="5677075" y="2488539"/>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219D1-E76B-42C3-AD0C-5C432D12D4A9}">
      <dsp:nvSpPr>
        <dsp:cNvPr id="0" name=""/>
        <dsp:cNvSpPr/>
      </dsp:nvSpPr>
      <dsp:spPr>
        <a:xfrm rot="5400000">
          <a:off x="-313552" y="316294"/>
          <a:ext cx="2090349" cy="146324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Learn</a:t>
          </a:r>
        </a:p>
      </dsp:txBody>
      <dsp:txXfrm rot="-5400000">
        <a:off x="1" y="734363"/>
        <a:ext cx="1463244" cy="627105"/>
      </dsp:txXfrm>
    </dsp:sp>
    <dsp:sp modelId="{DF40A400-505F-465D-A61C-78CEED1E2EF8}">
      <dsp:nvSpPr>
        <dsp:cNvPr id="0" name=""/>
        <dsp:cNvSpPr/>
      </dsp:nvSpPr>
      <dsp:spPr>
        <a:xfrm rot="5400000">
          <a:off x="3673282" y="-2207296"/>
          <a:ext cx="1358727" cy="577880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a:latin typeface="Calibri Light" panose="020F0302020204030204"/>
            </a:rPr>
            <a:t>about</a:t>
          </a:r>
          <a:r>
            <a:rPr lang="en-US" sz="4200" kern="1200" dirty="0"/>
            <a:t> Rosh Hashanah</a:t>
          </a:r>
        </a:p>
      </dsp:txBody>
      <dsp:txXfrm rot="-5400000">
        <a:off x="1463244" y="69070"/>
        <a:ext cx="5712475" cy="1226071"/>
      </dsp:txXfrm>
    </dsp:sp>
    <dsp:sp modelId="{A1C2AFCB-AB03-4D17-A527-F8243B241245}">
      <dsp:nvSpPr>
        <dsp:cNvPr id="0" name=""/>
        <dsp:cNvSpPr/>
      </dsp:nvSpPr>
      <dsp:spPr>
        <a:xfrm rot="5400000">
          <a:off x="-313552" y="2216749"/>
          <a:ext cx="2090349" cy="146324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Identify</a:t>
          </a:r>
        </a:p>
      </dsp:txBody>
      <dsp:txXfrm rot="-5400000">
        <a:off x="1" y="2634818"/>
        <a:ext cx="1463244" cy="627105"/>
      </dsp:txXfrm>
    </dsp:sp>
    <dsp:sp modelId="{C4143842-D56B-4B44-ACDD-6296F758E8E2}">
      <dsp:nvSpPr>
        <dsp:cNvPr id="0" name=""/>
        <dsp:cNvSpPr/>
      </dsp:nvSpPr>
      <dsp:spPr>
        <a:xfrm rot="5400000">
          <a:off x="3673282" y="-306841"/>
          <a:ext cx="1358727" cy="577880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US" sz="4200" kern="1200">
              <a:latin typeface="Calibri Light" panose="020F0302020204030204"/>
            </a:rPr>
            <a:t>the</a:t>
          </a:r>
          <a:r>
            <a:rPr lang="en-US" sz="4200" kern="1200"/>
            <a:t> significance of the holiday</a:t>
          </a:r>
        </a:p>
      </dsp:txBody>
      <dsp:txXfrm rot="-5400000">
        <a:off x="1463244" y="1969525"/>
        <a:ext cx="5712475" cy="1226071"/>
      </dsp:txXfrm>
    </dsp:sp>
    <dsp:sp modelId="{BCB73762-094E-4205-924E-9D349BC034D3}">
      <dsp:nvSpPr>
        <dsp:cNvPr id="0" name=""/>
        <dsp:cNvSpPr/>
      </dsp:nvSpPr>
      <dsp:spPr>
        <a:xfrm rot="5400000">
          <a:off x="-313552" y="4117204"/>
          <a:ext cx="2090349" cy="146324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Discuss</a:t>
          </a:r>
        </a:p>
      </dsp:txBody>
      <dsp:txXfrm rot="-5400000">
        <a:off x="1" y="4535273"/>
        <a:ext cx="1463244" cy="627105"/>
      </dsp:txXfrm>
    </dsp:sp>
    <dsp:sp modelId="{134FAFCE-AD84-40F2-94E4-D8132E45579B}">
      <dsp:nvSpPr>
        <dsp:cNvPr id="0" name=""/>
        <dsp:cNvSpPr/>
      </dsp:nvSpPr>
      <dsp:spPr>
        <a:xfrm rot="5400000">
          <a:off x="3673282" y="1593613"/>
          <a:ext cx="1358727" cy="5778803"/>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US" sz="4200" kern="1200">
              <a:latin typeface="Calibri Light" panose="020F0302020204030204"/>
            </a:rPr>
            <a:t>the</a:t>
          </a:r>
          <a:r>
            <a:rPr lang="en-US" sz="4200" kern="1200"/>
            <a:t> traditions of the holiday</a:t>
          </a:r>
        </a:p>
      </dsp:txBody>
      <dsp:txXfrm rot="-5400000">
        <a:off x="1463244" y="3869979"/>
        <a:ext cx="5712475" cy="1226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CAB22-B8E7-44E2-9578-5BE4515AF01C}">
      <dsp:nvSpPr>
        <dsp:cNvPr id="0" name=""/>
        <dsp:cNvSpPr/>
      </dsp:nvSpPr>
      <dsp:spPr>
        <a:xfrm>
          <a:off x="0" y="23547"/>
          <a:ext cx="6489509" cy="25508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How do you celebrate the New Year? </a:t>
          </a:r>
        </a:p>
      </dsp:txBody>
      <dsp:txXfrm>
        <a:off x="124524" y="148071"/>
        <a:ext cx="6240461" cy="2301844"/>
      </dsp:txXfrm>
    </dsp:sp>
    <dsp:sp modelId="{DF34DD63-5F5C-4C61-A504-CE56F7509E26}">
      <dsp:nvSpPr>
        <dsp:cNvPr id="0" name=""/>
        <dsp:cNvSpPr/>
      </dsp:nvSpPr>
      <dsp:spPr>
        <a:xfrm>
          <a:off x="0" y="2678120"/>
          <a:ext cx="6489509" cy="255089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Do you have special cultural/ religious/ family traditions that you celebrate to bring in the New Year?</a:t>
          </a:r>
        </a:p>
      </dsp:txBody>
      <dsp:txXfrm>
        <a:off x="124524" y="2802644"/>
        <a:ext cx="6240461" cy="230184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B3678-DDAE-48C8-9C82-2720E74FAF4D}" type="datetimeFigureOut">
              <a:rPr lang="en-US"/>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3C598-9D65-421A-8D34-BFA663AD4ACA}" type="slidenum">
              <a:rPr lang="en-US"/>
              <a:t>‹#›</a:t>
            </a:fld>
            <a:endParaRPr lang="en-US"/>
          </a:p>
        </p:txBody>
      </p:sp>
    </p:spTree>
    <p:extLst>
      <p:ext uri="{BB962C8B-B14F-4D97-AF65-F5344CB8AC3E}">
        <p14:creationId xmlns:p14="http://schemas.microsoft.com/office/powerpoint/2010/main" val="242173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HkdPGmoeEO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https://youtu.be/HkdPGmoeEOQ</a:t>
            </a:r>
            <a:r>
              <a:rPr lang="en-US"/>
              <a:t> (3:00)</a:t>
            </a:r>
          </a:p>
        </p:txBody>
      </p:sp>
      <p:sp>
        <p:nvSpPr>
          <p:cNvPr id="4" name="Slide Number Placeholder 3"/>
          <p:cNvSpPr>
            <a:spLocks noGrp="1"/>
          </p:cNvSpPr>
          <p:nvPr>
            <p:ph type="sldNum" sz="quarter" idx="5"/>
          </p:nvPr>
        </p:nvSpPr>
        <p:spPr/>
        <p:txBody>
          <a:bodyPr/>
          <a:lstStyle/>
          <a:p>
            <a:fld id="{6953C598-9D65-421A-8D34-BFA663AD4ACA}" type="slidenum">
              <a:rPr lang="en-US"/>
              <a:t>5</a:t>
            </a:fld>
            <a:endParaRPr lang="en-US"/>
          </a:p>
        </p:txBody>
      </p:sp>
    </p:spTree>
    <p:extLst>
      <p:ext uri="{BB962C8B-B14F-4D97-AF65-F5344CB8AC3E}">
        <p14:creationId xmlns:p14="http://schemas.microsoft.com/office/powerpoint/2010/main" val="79899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or click the link below to complete a brief feedback survey. </a:t>
            </a:r>
          </a:p>
          <a:p>
            <a:r>
              <a:rPr lang="en-US" dirty="0"/>
              <a:t>https://forms.office.com/r/i9UqyyxzTT</a:t>
            </a:r>
          </a:p>
        </p:txBody>
      </p:sp>
      <p:sp>
        <p:nvSpPr>
          <p:cNvPr id="4" name="Slide Number Placeholder 3"/>
          <p:cNvSpPr>
            <a:spLocks noGrp="1"/>
          </p:cNvSpPr>
          <p:nvPr>
            <p:ph type="sldNum" sz="quarter" idx="5"/>
          </p:nvPr>
        </p:nvSpPr>
        <p:spPr/>
        <p:txBody>
          <a:bodyPr/>
          <a:lstStyle/>
          <a:p>
            <a:fld id="{6953C598-9D65-421A-8D34-BFA663AD4ACA}" type="slidenum">
              <a:rPr lang="en-US" smtClean="0"/>
              <a:t>14</a:t>
            </a:fld>
            <a:endParaRPr lang="en-US"/>
          </a:p>
        </p:txBody>
      </p:sp>
    </p:spTree>
    <p:extLst>
      <p:ext uri="{BB962C8B-B14F-4D97-AF65-F5344CB8AC3E}">
        <p14:creationId xmlns:p14="http://schemas.microsoft.com/office/powerpoint/2010/main" val="85481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HkdPGmoeEOQ?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Rosh Hashanah: Dates, Traditions &amp; History - HISTORY">
            <a:extLst>
              <a:ext uri="{FF2B5EF4-FFF2-40B4-BE49-F238E27FC236}">
                <a16:creationId xmlns:a16="http://schemas.microsoft.com/office/drawing/2014/main" id="{CA77A2AD-352A-8FC5-C3C9-B08F14F31B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Shape 103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7D05EC-65FE-81BD-31B1-2E3B8C5914BE}"/>
              </a:ext>
            </a:extLst>
          </p:cNvPr>
          <p:cNvSpPr>
            <a:spLocks noGrp="1"/>
          </p:cNvSpPr>
          <p:nvPr>
            <p:ph type="title"/>
          </p:nvPr>
        </p:nvSpPr>
        <p:spPr>
          <a:xfrm>
            <a:off x="618062" y="4185749"/>
            <a:ext cx="9265771" cy="622836"/>
          </a:xfrm>
        </p:spPr>
        <p:txBody>
          <a:bodyPr>
            <a:normAutofit/>
          </a:bodyPr>
          <a:lstStyle/>
          <a:p>
            <a:r>
              <a:rPr lang="en-US" sz="3600"/>
              <a:t>Rosh Hashanah</a:t>
            </a:r>
          </a:p>
        </p:txBody>
      </p:sp>
      <p:sp>
        <p:nvSpPr>
          <p:cNvPr id="3" name="Content Placeholder 2">
            <a:extLst>
              <a:ext uri="{FF2B5EF4-FFF2-40B4-BE49-F238E27FC236}">
                <a16:creationId xmlns:a16="http://schemas.microsoft.com/office/drawing/2014/main" id="{F92CE868-EB49-584D-48EE-5F2A31FB2474}"/>
              </a:ext>
            </a:extLst>
          </p:cNvPr>
          <p:cNvSpPr>
            <a:spLocks noGrp="1"/>
          </p:cNvSpPr>
          <p:nvPr>
            <p:ph idx="1"/>
          </p:nvPr>
        </p:nvSpPr>
        <p:spPr>
          <a:xfrm>
            <a:off x="618063" y="4856921"/>
            <a:ext cx="9565028" cy="1249240"/>
          </a:xfrm>
        </p:spPr>
        <p:txBody>
          <a:bodyPr>
            <a:normAutofit/>
          </a:bodyPr>
          <a:lstStyle/>
          <a:p>
            <a:pPr marL="0" indent="0">
              <a:buNone/>
            </a:pPr>
            <a:r>
              <a:rPr lang="en-US" sz="1800">
                <a:cs typeface="Calibri"/>
              </a:rPr>
              <a:t>Student Health &amp; Human Services</a:t>
            </a:r>
          </a:p>
          <a:p>
            <a:pPr marL="0" indent="0">
              <a:buNone/>
            </a:pPr>
            <a:r>
              <a:rPr lang="en-US" sz="1800">
                <a:cs typeface="Calibri"/>
              </a:rPr>
              <a:t>Office of Human Relations, Diversity &amp; Equity</a:t>
            </a:r>
          </a:p>
          <a:p>
            <a:pPr marL="0" indent="0">
              <a:buNone/>
            </a:pPr>
            <a:r>
              <a:rPr lang="en-US" sz="1800">
                <a:cs typeface="Calibri"/>
              </a:rPr>
              <a:t>June 2022</a:t>
            </a:r>
          </a:p>
          <a:p>
            <a:endParaRPr lang="en-US" sz="1800"/>
          </a:p>
        </p:txBody>
      </p:sp>
    </p:spTree>
    <p:extLst>
      <p:ext uri="{BB962C8B-B14F-4D97-AF65-F5344CB8AC3E}">
        <p14:creationId xmlns:p14="http://schemas.microsoft.com/office/powerpoint/2010/main" val="27221464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666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A87D8D-28CB-4330-BFAB-103700DB2079}"/>
              </a:ext>
            </a:extLst>
          </p:cNvPr>
          <p:cNvSpPr>
            <a:spLocks noGrp="1"/>
          </p:cNvSpPr>
          <p:nvPr>
            <p:ph type="title"/>
          </p:nvPr>
        </p:nvSpPr>
        <p:spPr>
          <a:xfrm>
            <a:off x="524256" y="491260"/>
            <a:ext cx="6594189" cy="1625210"/>
          </a:xfrm>
        </p:spPr>
        <p:txBody>
          <a:bodyPr>
            <a:normAutofit/>
          </a:bodyPr>
          <a:lstStyle/>
          <a:p>
            <a:r>
              <a:rPr lang="en-US">
                <a:solidFill>
                  <a:srgbClr val="FFFFFF"/>
                </a:solidFill>
                <a:cs typeface="Calibri Light"/>
              </a:rPr>
              <a:t>The Observance</a:t>
            </a:r>
            <a:endParaRPr lang="en-US">
              <a:solidFill>
                <a:srgbClr val="FFFFFF"/>
              </a:solidFill>
            </a:endParaRPr>
          </a:p>
        </p:txBody>
      </p:sp>
      <p:pic>
        <p:nvPicPr>
          <p:cNvPr id="4" name="Picture 4">
            <a:extLst>
              <a:ext uri="{FF2B5EF4-FFF2-40B4-BE49-F238E27FC236}">
                <a16:creationId xmlns:a16="http://schemas.microsoft.com/office/drawing/2014/main" id="{9F4A09ED-64CB-4855-AED0-5B13A8C60AF9}"/>
              </a:ext>
            </a:extLst>
          </p:cNvPr>
          <p:cNvPicPr>
            <a:picLocks noChangeAspect="1"/>
          </p:cNvPicPr>
          <p:nvPr/>
        </p:nvPicPr>
        <p:blipFill rotWithShape="1">
          <a:blip r:embed="rId2"/>
          <a:srcRect l="3127" r="-1" b="-1"/>
          <a:stretch/>
        </p:blipFill>
        <p:spPr>
          <a:xfrm>
            <a:off x="327547" y="2454903"/>
            <a:ext cx="7058306" cy="4080254"/>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9230AD-F984-47E7-B079-1541BAB11871}"/>
              </a:ext>
            </a:extLst>
          </p:cNvPr>
          <p:cNvSpPr>
            <a:spLocks noGrp="1"/>
          </p:cNvSpPr>
          <p:nvPr>
            <p:ph idx="1"/>
          </p:nvPr>
        </p:nvSpPr>
        <p:spPr>
          <a:xfrm>
            <a:off x="7630177" y="482297"/>
            <a:ext cx="4138357" cy="5916742"/>
          </a:xfrm>
        </p:spPr>
        <p:txBody>
          <a:bodyPr vert="horz" lIns="91440" tIns="45720" rIns="91440" bIns="45720" rtlCol="0" anchor="ctr">
            <a:noAutofit/>
          </a:bodyPr>
          <a:lstStyle/>
          <a:p>
            <a:pPr marL="0" indent="0">
              <a:buNone/>
            </a:pPr>
            <a:r>
              <a:rPr lang="en-US" sz="2400">
                <a:solidFill>
                  <a:srgbClr val="FFFFFF"/>
                </a:solidFill>
                <a:ea typeface="+mn-lt"/>
                <a:cs typeface="+mn-lt"/>
              </a:rPr>
              <a:t>After religious services are over, many Jews return home for a festive meal steeped in symbolism and tradition. </a:t>
            </a:r>
            <a:endParaRPr lang="en-US"/>
          </a:p>
          <a:p>
            <a:pPr marL="0" indent="0">
              <a:buNone/>
            </a:pPr>
            <a:endParaRPr lang="en-US" sz="2400">
              <a:solidFill>
                <a:srgbClr val="FFFFFF"/>
              </a:solidFill>
              <a:ea typeface="+mn-lt"/>
              <a:cs typeface="+mn-lt"/>
            </a:endParaRPr>
          </a:p>
          <a:p>
            <a:pPr marL="0" indent="0">
              <a:buNone/>
            </a:pPr>
            <a:r>
              <a:rPr lang="en-US" sz="2400">
                <a:solidFill>
                  <a:srgbClr val="FFFFFF"/>
                </a:solidFill>
                <a:ea typeface="+mn-lt"/>
                <a:cs typeface="+mn-lt"/>
              </a:rPr>
              <a:t>Some choose to wear new or special clothing and to adorn their tables with fine linens and place settings in recognition of Rosh Hashanah’s significance. </a:t>
            </a:r>
          </a:p>
          <a:p>
            <a:pPr marL="0" indent="0">
              <a:buNone/>
            </a:pPr>
            <a:endParaRPr lang="en-US" sz="2400">
              <a:solidFill>
                <a:srgbClr val="FFFFFF"/>
              </a:solidFill>
              <a:ea typeface="+mn-lt"/>
              <a:cs typeface="+mn-lt"/>
            </a:endParaRPr>
          </a:p>
          <a:p>
            <a:pPr marL="0" indent="0">
              <a:buNone/>
            </a:pPr>
            <a:r>
              <a:rPr lang="en-US" sz="2400">
                <a:solidFill>
                  <a:srgbClr val="FFFFFF"/>
                </a:solidFill>
                <a:ea typeface="+mn-lt"/>
                <a:cs typeface="+mn-lt"/>
              </a:rPr>
              <a:t>The meal typically begins with the ceremonial lighting of two candles and features foods that represent positive wishes for the new year.</a:t>
            </a:r>
            <a:endParaRPr lang="en-US" sz="2400">
              <a:solidFill>
                <a:srgbClr val="FFFFFF"/>
              </a:solidFill>
              <a:cs typeface="Calibri"/>
            </a:endParaRPr>
          </a:p>
        </p:txBody>
      </p:sp>
    </p:spTree>
    <p:extLst>
      <p:ext uri="{BB962C8B-B14F-4D97-AF65-F5344CB8AC3E}">
        <p14:creationId xmlns:p14="http://schemas.microsoft.com/office/powerpoint/2010/main" val="242808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E26627-F760-48CE-9E28-85B025E0DC81}"/>
              </a:ext>
            </a:extLst>
          </p:cNvPr>
          <p:cNvSpPr>
            <a:spLocks noGrp="1"/>
          </p:cNvSpPr>
          <p:nvPr>
            <p:ph type="title"/>
          </p:nvPr>
        </p:nvSpPr>
        <p:spPr>
          <a:xfrm>
            <a:off x="589560" y="856180"/>
            <a:ext cx="4560584" cy="1128068"/>
          </a:xfrm>
        </p:spPr>
        <p:txBody>
          <a:bodyPr anchor="ctr">
            <a:normAutofit/>
          </a:bodyPr>
          <a:lstStyle/>
          <a:p>
            <a:r>
              <a:rPr lang="en-US" sz="4000">
                <a:cs typeface="Calibri Light"/>
              </a:rPr>
              <a:t>Custom &amp; Symbols</a:t>
            </a:r>
            <a:endParaRPr lang="en-US" sz="40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106577-6E7F-40C3-82DF-EC2C09380330}"/>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indent="0">
              <a:buNone/>
            </a:pPr>
            <a:r>
              <a:rPr lang="en-US" sz="1700" b="1" dirty="0">
                <a:cs typeface="Calibri"/>
              </a:rPr>
              <a:t>Apples &amp; honey </a:t>
            </a:r>
            <a:r>
              <a:rPr lang="en-US" sz="1700" dirty="0">
                <a:cs typeface="Calibri"/>
              </a:rPr>
              <a:t>are considered to have healing properties and the honey is to bring sweetness to the new year</a:t>
            </a:r>
            <a:endParaRPr lang="en-US" dirty="0"/>
          </a:p>
          <a:p>
            <a:pPr marL="0" indent="0">
              <a:buNone/>
            </a:pPr>
            <a:r>
              <a:rPr lang="en-US" sz="1700" b="1" dirty="0">
                <a:cs typeface="Calibri"/>
              </a:rPr>
              <a:t>Challah</a:t>
            </a:r>
            <a:r>
              <a:rPr lang="en-US" sz="1700" dirty="0">
                <a:cs typeface="Calibri"/>
              </a:rPr>
              <a:t> is the braided bread that is made round to symbolize the circle of life or the crown of God</a:t>
            </a:r>
          </a:p>
          <a:p>
            <a:pPr marL="0" indent="0">
              <a:buNone/>
            </a:pPr>
            <a:r>
              <a:rPr lang="en-US" sz="1700" b="1" dirty="0" err="1">
                <a:cs typeface="Calibri"/>
              </a:rPr>
              <a:t>Tashlich</a:t>
            </a:r>
            <a:r>
              <a:rPr lang="en-US" sz="1700" dirty="0">
                <a:cs typeface="Calibri"/>
              </a:rPr>
              <a:t> (casting off) is when Jews throw pieces of bread into a flowing body of water while reciting prayers. The bread symbolizes the sins of the past year and this practice spiritually cleanses and renews them</a:t>
            </a:r>
          </a:p>
          <a:p>
            <a:pPr marL="0" indent="0">
              <a:buNone/>
            </a:pPr>
            <a:r>
              <a:rPr lang="en-US" sz="1700" dirty="0">
                <a:cs typeface="Calibri"/>
              </a:rPr>
              <a:t>People are greeted with </a:t>
            </a:r>
            <a:r>
              <a:rPr lang="en-US" sz="1700" dirty="0">
                <a:ea typeface="+mn-lt"/>
                <a:cs typeface="+mn-lt"/>
              </a:rPr>
              <a:t>“</a:t>
            </a:r>
            <a:r>
              <a:rPr lang="en-US" sz="1700" dirty="0" err="1">
                <a:ea typeface="+mn-lt"/>
                <a:cs typeface="+mn-lt"/>
              </a:rPr>
              <a:t>L’shanah</a:t>
            </a:r>
            <a:r>
              <a:rPr lang="en-US" sz="1700" dirty="0">
                <a:ea typeface="+mn-lt"/>
                <a:cs typeface="+mn-lt"/>
              </a:rPr>
              <a:t> </a:t>
            </a:r>
            <a:r>
              <a:rPr lang="en-US" sz="1700" dirty="0" err="1">
                <a:ea typeface="+mn-lt"/>
                <a:cs typeface="+mn-lt"/>
              </a:rPr>
              <a:t>tovah</a:t>
            </a:r>
            <a:r>
              <a:rPr lang="en-US" sz="1700" dirty="0">
                <a:ea typeface="+mn-lt"/>
                <a:cs typeface="+mn-lt"/>
              </a:rPr>
              <a:t> </a:t>
            </a:r>
            <a:r>
              <a:rPr lang="en-US" sz="1700" dirty="0" err="1">
                <a:ea typeface="+mn-lt"/>
                <a:cs typeface="+mn-lt"/>
              </a:rPr>
              <a:t>tikatev</a:t>
            </a:r>
            <a:r>
              <a:rPr lang="en-US" sz="1700" dirty="0">
                <a:ea typeface="+mn-lt"/>
                <a:cs typeface="+mn-lt"/>
              </a:rPr>
              <a:t> </a:t>
            </a:r>
            <a:r>
              <a:rPr lang="en-US" sz="1700" dirty="0" err="1">
                <a:ea typeface="+mn-lt"/>
                <a:cs typeface="+mn-lt"/>
              </a:rPr>
              <a:t>v’taihatem</a:t>
            </a:r>
            <a:r>
              <a:rPr lang="en-US" sz="1700" dirty="0">
                <a:ea typeface="+mn-lt"/>
                <a:cs typeface="+mn-lt"/>
              </a:rPr>
              <a:t>” (“May you be inscribed and sealed for a good year”) or the shortened version, “</a:t>
            </a:r>
            <a:r>
              <a:rPr lang="en-US" sz="1700" dirty="0" err="1">
                <a:ea typeface="+mn-lt"/>
                <a:cs typeface="+mn-lt"/>
              </a:rPr>
              <a:t>L’shana</a:t>
            </a:r>
            <a:r>
              <a:rPr lang="en-US" sz="1700" dirty="0">
                <a:ea typeface="+mn-lt"/>
                <a:cs typeface="+mn-lt"/>
              </a:rPr>
              <a:t> </a:t>
            </a:r>
            <a:r>
              <a:rPr lang="en-US" sz="1700" dirty="0" err="1">
                <a:ea typeface="+mn-lt"/>
                <a:cs typeface="+mn-lt"/>
              </a:rPr>
              <a:t>tovah</a:t>
            </a:r>
            <a:r>
              <a:rPr lang="en-US" sz="1700" dirty="0">
                <a:ea typeface="+mn-lt"/>
                <a:cs typeface="+mn-lt"/>
              </a:rPr>
              <a:t>” (for a good year).</a:t>
            </a:r>
            <a:endParaRPr lang="en-US" sz="1700" dirty="0">
              <a:cs typeface="Calibri"/>
            </a:endParaRP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ood, indoor, fruit&#10;&#10;Description automatically generated">
            <a:extLst>
              <a:ext uri="{FF2B5EF4-FFF2-40B4-BE49-F238E27FC236}">
                <a16:creationId xmlns:a16="http://schemas.microsoft.com/office/drawing/2014/main" id="{5C8ECBF1-E633-4FBC-A2B7-EC222F80DA60}"/>
              </a:ext>
            </a:extLst>
          </p:cNvPr>
          <p:cNvPicPr>
            <a:picLocks noChangeAspect="1"/>
          </p:cNvPicPr>
          <p:nvPr/>
        </p:nvPicPr>
        <p:blipFill rotWithShape="1">
          <a:blip r:embed="rId2"/>
          <a:srcRect t="5431" r="1" b="8988"/>
          <a:stretch/>
        </p:blipFill>
        <p:spPr>
          <a:xfrm>
            <a:off x="5977788" y="799352"/>
            <a:ext cx="5425410" cy="5259296"/>
          </a:xfrm>
          <a:prstGeom prst="rect">
            <a:avLst/>
          </a:prstGeom>
        </p:spPr>
      </p:pic>
    </p:spTree>
    <p:extLst>
      <p:ext uri="{BB962C8B-B14F-4D97-AF65-F5344CB8AC3E}">
        <p14:creationId xmlns:p14="http://schemas.microsoft.com/office/powerpoint/2010/main" val="58607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845B695-EF04-4E43-9594-35EA5BCDDDA5}"/>
              </a:ext>
            </a:extLst>
          </p:cNvPr>
          <p:cNvSpPr>
            <a:spLocks noGrp="1"/>
          </p:cNvSpPr>
          <p:nvPr>
            <p:ph type="title"/>
          </p:nvPr>
        </p:nvSpPr>
        <p:spPr>
          <a:xfrm>
            <a:off x="1322754" y="1522820"/>
            <a:ext cx="2748041" cy="3601914"/>
          </a:xfrm>
        </p:spPr>
        <p:txBody>
          <a:bodyPr anchor="ctr">
            <a:normAutofit/>
          </a:bodyPr>
          <a:lstStyle/>
          <a:p>
            <a:r>
              <a:rPr lang="en-US" sz="3600">
                <a:solidFill>
                  <a:srgbClr val="FFFFFF"/>
                </a:solidFill>
                <a:cs typeface="Calibri Light"/>
              </a:rPr>
              <a:t>Let's Talk.. Check out</a:t>
            </a:r>
            <a:endParaRPr lang="en-US" sz="3600">
              <a:solidFill>
                <a:srgbClr val="FFFFFF"/>
              </a:solidFill>
            </a:endParaRPr>
          </a:p>
        </p:txBody>
      </p:sp>
      <p:graphicFrame>
        <p:nvGraphicFramePr>
          <p:cNvPr id="5" name="Content Placeholder 2">
            <a:extLst>
              <a:ext uri="{FF2B5EF4-FFF2-40B4-BE49-F238E27FC236}">
                <a16:creationId xmlns:a16="http://schemas.microsoft.com/office/drawing/2014/main" id="{EB21C7D0-868E-4C72-91DB-1194D2E240CB}"/>
              </a:ext>
            </a:extLst>
          </p:cNvPr>
          <p:cNvGraphicFramePr>
            <a:graphicFrameLocks noGrp="1"/>
          </p:cNvGraphicFramePr>
          <p:nvPr>
            <p:ph idx="1"/>
            <p:extLst>
              <p:ext uri="{D42A27DB-BD31-4B8C-83A1-F6EECF244321}">
                <p14:modId xmlns:p14="http://schemas.microsoft.com/office/powerpoint/2010/main" val="901330203"/>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9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F5280-0A58-41D1-8C7E-6F087D3A651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Human Relations, Diversity &amp; Equity</a:t>
            </a:r>
          </a:p>
        </p:txBody>
      </p:sp>
      <p:pic>
        <p:nvPicPr>
          <p:cNvPr id="7" name="Picture 6">
            <a:extLst>
              <a:ext uri="{FF2B5EF4-FFF2-40B4-BE49-F238E27FC236}">
                <a16:creationId xmlns:a16="http://schemas.microsoft.com/office/drawing/2014/main" id="{D8B151EE-3559-3A9D-9D06-9AD66AFFBF7F}"/>
              </a:ext>
            </a:extLst>
          </p:cNvPr>
          <p:cNvPicPr>
            <a:picLocks noChangeAspect="1"/>
          </p:cNvPicPr>
          <p:nvPr/>
        </p:nvPicPr>
        <p:blipFill>
          <a:blip r:embed="rId2"/>
          <a:stretch>
            <a:fillRect/>
          </a:stretch>
        </p:blipFill>
        <p:spPr>
          <a:xfrm>
            <a:off x="5647812" y="643466"/>
            <a:ext cx="5039708" cy="5568739"/>
          </a:xfrm>
          <a:prstGeom prst="rect">
            <a:avLst/>
          </a:prstGeom>
        </p:spPr>
      </p:pic>
    </p:spTree>
    <p:extLst>
      <p:ext uri="{BB962C8B-B14F-4D97-AF65-F5344CB8AC3E}">
        <p14:creationId xmlns:p14="http://schemas.microsoft.com/office/powerpoint/2010/main" val="204018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059" name="Freeform: Shape 205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061" name="Freeform: Shape 206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C2EB370-6B35-4350-951A-1F8BE55E3E0E}"/>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a:solidFill>
                  <a:schemeClr val="tx1"/>
                </a:solidFill>
                <a:latin typeface="+mj-lt"/>
                <a:ea typeface="+mj-ea"/>
                <a:cs typeface="+mj-cs"/>
              </a:rPr>
              <a:t>Teacher Survey</a:t>
            </a:r>
          </a:p>
        </p:txBody>
      </p:sp>
      <p:pic>
        <p:nvPicPr>
          <p:cNvPr id="2050" name="Picture 2" descr="QRCode for HRDE Advisory Lesson Feedback Survey">
            <a:extLst>
              <a:ext uri="{FF2B5EF4-FFF2-40B4-BE49-F238E27FC236}">
                <a16:creationId xmlns:a16="http://schemas.microsoft.com/office/drawing/2014/main" id="{55A20C37-0F44-E039-1473-6CFB7F1564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6390" y="643469"/>
            <a:ext cx="5571062" cy="557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48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ectangle 4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6568A4C-5A24-4AB1-9A19-A28AB016AA36}"/>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cs typeface="Calibri Light"/>
              </a:rPr>
              <a:t>Would you rather...</a:t>
            </a:r>
            <a:endParaRPr lang="en-US">
              <a:solidFill>
                <a:srgbClr val="FFFFFF"/>
              </a:solidFill>
            </a:endParaRPr>
          </a:p>
        </p:txBody>
      </p:sp>
      <p:sp>
        <p:nvSpPr>
          <p:cNvPr id="43" name="Rectangle 4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1A531F8-14C4-4973-8DF3-0A11C4EA2E33}"/>
              </a:ext>
            </a:extLst>
          </p:cNvPr>
          <p:cNvGraphicFramePr>
            <a:graphicFrameLocks noGrp="1"/>
          </p:cNvGraphicFramePr>
          <p:nvPr>
            <p:ph idx="1"/>
            <p:extLst>
              <p:ext uri="{D42A27DB-BD31-4B8C-83A1-F6EECF244321}">
                <p14:modId xmlns:p14="http://schemas.microsoft.com/office/powerpoint/2010/main" val="935411519"/>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1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8DCF7F-0F2D-43AE-AC56-6F4D63A839B0}"/>
              </a:ext>
            </a:extLst>
          </p:cNvPr>
          <p:cNvSpPr>
            <a:spLocks noGrp="1"/>
          </p:cNvSpPr>
          <p:nvPr>
            <p:ph type="title"/>
          </p:nvPr>
        </p:nvSpPr>
        <p:spPr>
          <a:xfrm>
            <a:off x="594360" y="637125"/>
            <a:ext cx="3163824" cy="5256371"/>
          </a:xfrm>
        </p:spPr>
        <p:txBody>
          <a:bodyPr>
            <a:normAutofit/>
          </a:bodyPr>
          <a:lstStyle/>
          <a:p>
            <a:r>
              <a:rPr lang="en-US">
                <a:solidFill>
                  <a:schemeClr val="bg1"/>
                </a:solidFill>
                <a:cs typeface="Calibri Light"/>
              </a:rPr>
              <a:t>Objectives</a:t>
            </a:r>
            <a:endParaRPr lang="en-US">
              <a:solidFill>
                <a:schemeClr val="bg1"/>
              </a:solidFill>
            </a:endParaRPr>
          </a:p>
        </p:txBody>
      </p:sp>
      <p:graphicFrame>
        <p:nvGraphicFramePr>
          <p:cNvPr id="6" name="Diagram 4">
            <a:extLst>
              <a:ext uri="{FF2B5EF4-FFF2-40B4-BE49-F238E27FC236}">
                <a16:creationId xmlns:a16="http://schemas.microsoft.com/office/drawing/2014/main" id="{84406CE6-5F63-4E11-A103-35BFC6202D1E}"/>
              </a:ext>
            </a:extLst>
          </p:cNvPr>
          <p:cNvGraphicFramePr/>
          <p:nvPr>
            <p:extLst>
              <p:ext uri="{D42A27DB-BD31-4B8C-83A1-F6EECF244321}">
                <p14:modId xmlns:p14="http://schemas.microsoft.com/office/powerpoint/2010/main" val="2946508246"/>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27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62B4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D86413-273F-4E4D-A5BB-6922E7C72F48}"/>
              </a:ext>
            </a:extLst>
          </p:cNvPr>
          <p:cNvSpPr>
            <a:spLocks noGrp="1"/>
          </p:cNvSpPr>
          <p:nvPr>
            <p:ph type="title"/>
          </p:nvPr>
        </p:nvSpPr>
        <p:spPr>
          <a:xfrm>
            <a:off x="524256" y="491260"/>
            <a:ext cx="6594189" cy="1625210"/>
          </a:xfrm>
        </p:spPr>
        <p:txBody>
          <a:bodyPr>
            <a:normAutofit/>
          </a:bodyPr>
          <a:lstStyle/>
          <a:p>
            <a:r>
              <a:rPr lang="en-US">
                <a:solidFill>
                  <a:srgbClr val="FFFFFF"/>
                </a:solidFill>
                <a:cs typeface="Calibri Light"/>
              </a:rPr>
              <a:t>What is Rosh Hashanah?</a:t>
            </a:r>
            <a:endParaRPr lang="en-US">
              <a:solidFill>
                <a:srgbClr val="FFFFFF"/>
              </a:solidFill>
            </a:endParaRPr>
          </a:p>
        </p:txBody>
      </p:sp>
      <p:pic>
        <p:nvPicPr>
          <p:cNvPr id="4" name="Picture 4" descr="A picture containing text&#10;&#10;Description automatically generated">
            <a:extLst>
              <a:ext uri="{FF2B5EF4-FFF2-40B4-BE49-F238E27FC236}">
                <a16:creationId xmlns:a16="http://schemas.microsoft.com/office/drawing/2014/main" id="{4A0577BC-26A4-4EED-88A8-FFEFE065C65C}"/>
              </a:ext>
            </a:extLst>
          </p:cNvPr>
          <p:cNvPicPr>
            <a:picLocks noChangeAspect="1"/>
          </p:cNvPicPr>
          <p:nvPr/>
        </p:nvPicPr>
        <p:blipFill rotWithShape="1">
          <a:blip r:embed="rId2"/>
          <a:srcRect r="3126" b="-1"/>
          <a:stretch/>
        </p:blipFill>
        <p:spPr>
          <a:xfrm>
            <a:off x="327547" y="2454903"/>
            <a:ext cx="7058306" cy="4080254"/>
          </a:xfrm>
          <a:prstGeom prst="rect">
            <a:avLst/>
          </a:prstGeom>
        </p:spPr>
      </p:pic>
      <p:sp>
        <p:nvSpPr>
          <p:cNvPr id="8"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10F673-D6E6-4003-A2DC-127910925B41}"/>
              </a:ext>
            </a:extLst>
          </p:cNvPr>
          <p:cNvSpPr>
            <a:spLocks noGrp="1"/>
          </p:cNvSpPr>
          <p:nvPr>
            <p:ph idx="1"/>
          </p:nvPr>
        </p:nvSpPr>
        <p:spPr>
          <a:xfrm>
            <a:off x="7669886" y="494392"/>
            <a:ext cx="4186738" cy="5819980"/>
          </a:xfrm>
        </p:spPr>
        <p:txBody>
          <a:bodyPr vert="horz" lIns="91440" tIns="45720" rIns="91440" bIns="45720" rtlCol="0" anchor="ctr">
            <a:noAutofit/>
          </a:bodyPr>
          <a:lstStyle/>
          <a:p>
            <a:endParaRPr lang="en-US" sz="2100">
              <a:solidFill>
                <a:srgbClr val="FFFFFF"/>
              </a:solidFill>
              <a:cs typeface="Calibri"/>
            </a:endParaRPr>
          </a:p>
          <a:p>
            <a:pPr marL="0" indent="0">
              <a:buNone/>
            </a:pPr>
            <a:r>
              <a:rPr lang="en-US" sz="2100">
                <a:solidFill>
                  <a:srgbClr val="FFFFFF"/>
                </a:solidFill>
                <a:cs typeface="Calibri"/>
              </a:rPr>
              <a:t>The Jewish New Year, one of Judaism's holiest days.</a:t>
            </a:r>
            <a:endParaRPr lang="en-US">
              <a:cs typeface="Calibri" panose="020F0502020204030204"/>
            </a:endParaRPr>
          </a:p>
          <a:p>
            <a:endParaRPr lang="en-US" sz="2100">
              <a:solidFill>
                <a:srgbClr val="FFFFFF"/>
              </a:solidFill>
              <a:cs typeface="Calibri"/>
            </a:endParaRPr>
          </a:p>
          <a:p>
            <a:pPr marL="0" indent="0">
              <a:buNone/>
            </a:pPr>
            <a:r>
              <a:rPr lang="en-US" sz="2100">
                <a:solidFill>
                  <a:srgbClr val="FFFFFF"/>
                </a:solidFill>
                <a:cs typeface="Calibri"/>
              </a:rPr>
              <a:t>It begins on the first day of </a:t>
            </a:r>
            <a:r>
              <a:rPr lang="en-US" sz="2100" err="1">
                <a:solidFill>
                  <a:srgbClr val="FFFFFF"/>
                </a:solidFill>
                <a:cs typeface="Calibri"/>
              </a:rPr>
              <a:t>Tishrei</a:t>
            </a:r>
            <a:r>
              <a:rPr lang="en-US" sz="2100">
                <a:solidFill>
                  <a:srgbClr val="FFFFFF"/>
                </a:solidFill>
                <a:cs typeface="Calibri"/>
              </a:rPr>
              <a:t> (the 7th month of the Hebrew calendar),  which falls during September or October.</a:t>
            </a:r>
          </a:p>
          <a:p>
            <a:endParaRPr lang="en-US" sz="2100">
              <a:solidFill>
                <a:srgbClr val="FFFFFF"/>
              </a:solidFill>
              <a:cs typeface="Calibri"/>
            </a:endParaRPr>
          </a:p>
          <a:p>
            <a:pPr marL="0" indent="0">
              <a:buNone/>
            </a:pPr>
            <a:r>
              <a:rPr lang="en-US" sz="2100">
                <a:solidFill>
                  <a:srgbClr val="FFFFFF"/>
                </a:solidFill>
                <a:cs typeface="Calibri"/>
              </a:rPr>
              <a:t>It is a celebratory holiday  that commemorates the creation of the world and marks the beginning of the Days of Awe, a 10-day period of introspection and repentance that culminates of Yom Kippur (Day of Atonement).</a:t>
            </a:r>
          </a:p>
          <a:p>
            <a:endParaRPr lang="en-US" sz="1900">
              <a:solidFill>
                <a:srgbClr val="FFFFFF"/>
              </a:solidFill>
              <a:cs typeface="Calibri"/>
            </a:endParaRPr>
          </a:p>
        </p:txBody>
      </p:sp>
    </p:spTree>
    <p:extLst>
      <p:ext uri="{BB962C8B-B14F-4D97-AF65-F5344CB8AC3E}">
        <p14:creationId xmlns:p14="http://schemas.microsoft.com/office/powerpoint/2010/main" val="5028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3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00F8B-384C-4A65-8F8C-F357FCFCED1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What is Rosh Hashanah?</a:t>
            </a:r>
          </a:p>
        </p:txBody>
      </p:sp>
      <p:pic>
        <p:nvPicPr>
          <p:cNvPr id="4" name="Picture 4">
            <a:hlinkClick r:id="" action="ppaction://media"/>
            <a:extLst>
              <a:ext uri="{FF2B5EF4-FFF2-40B4-BE49-F238E27FC236}">
                <a16:creationId xmlns:a16="http://schemas.microsoft.com/office/drawing/2014/main" id="{5DCB6CB4-1156-4244-BF08-52277753F20A}"/>
              </a:ext>
            </a:extLst>
          </p:cNvPr>
          <p:cNvPicPr>
            <a:picLocks noGrp="1" noRot="1" noChangeAspect="1"/>
          </p:cNvPicPr>
          <p:nvPr>
            <p:ph idx="1"/>
            <a:videoFile r:link="rId1"/>
          </p:nvPr>
        </p:nvPicPr>
        <p:blipFill>
          <a:blip r:embed="rId4"/>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137753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018F2C-455A-4047-A2DD-CABFC55D16D3}"/>
              </a:ext>
            </a:extLst>
          </p:cNvPr>
          <p:cNvSpPr>
            <a:spLocks noGrp="1"/>
          </p:cNvSpPr>
          <p:nvPr>
            <p:ph type="title"/>
          </p:nvPr>
        </p:nvSpPr>
        <p:spPr>
          <a:xfrm>
            <a:off x="643467" y="640080"/>
            <a:ext cx="3096427" cy="2191425"/>
          </a:xfrm>
        </p:spPr>
        <p:txBody>
          <a:bodyPr anchor="ctr">
            <a:normAutofit fontScale="90000"/>
          </a:bodyPr>
          <a:lstStyle/>
          <a:p>
            <a:r>
              <a:rPr lang="en-US">
                <a:solidFill>
                  <a:srgbClr val="FFFFFF"/>
                </a:solidFill>
                <a:cs typeface="Calibri Light"/>
              </a:rPr>
              <a:t>The Significance of Rosh Hashanah</a:t>
            </a:r>
            <a:endParaRPr lang="en-US">
              <a:solidFill>
                <a:srgbClr val="FFFFFF"/>
              </a:solidFill>
            </a:endParaRPr>
          </a:p>
        </p:txBody>
      </p:sp>
      <p:sp>
        <p:nvSpPr>
          <p:cNvPr id="3" name="Content Placeholder 2">
            <a:extLst>
              <a:ext uri="{FF2B5EF4-FFF2-40B4-BE49-F238E27FC236}">
                <a16:creationId xmlns:a16="http://schemas.microsoft.com/office/drawing/2014/main" id="{496E2D90-59A6-402B-B48C-A4C3B002CD0B}"/>
              </a:ext>
            </a:extLst>
          </p:cNvPr>
          <p:cNvSpPr>
            <a:spLocks noGrp="1"/>
          </p:cNvSpPr>
          <p:nvPr>
            <p:ph idx="1"/>
          </p:nvPr>
        </p:nvSpPr>
        <p:spPr>
          <a:xfrm>
            <a:off x="4228104" y="228844"/>
            <a:ext cx="7435675" cy="6038145"/>
          </a:xfrm>
        </p:spPr>
        <p:txBody>
          <a:bodyPr vert="horz" lIns="91440" tIns="45720" rIns="91440" bIns="45720" rtlCol="0" anchor="ctr">
            <a:normAutofit/>
          </a:bodyPr>
          <a:lstStyle/>
          <a:p>
            <a:endParaRPr lang="en-US" sz="2000" dirty="0">
              <a:cs typeface="Calibri"/>
            </a:endParaRPr>
          </a:p>
          <a:p>
            <a:r>
              <a:rPr lang="en-US" sz="2000" dirty="0">
                <a:cs typeface="Calibri"/>
              </a:rPr>
              <a:t>It is believed that during the 10 Days of Awe, between Rosh Hashanah and Yom Kippur, God judges all creatures, deciding whether they will live or die in the coming year.</a:t>
            </a:r>
            <a:endParaRPr lang="en-US" dirty="0"/>
          </a:p>
          <a:p>
            <a:endParaRPr lang="en-US" sz="2000" dirty="0">
              <a:cs typeface="Calibri"/>
            </a:endParaRPr>
          </a:p>
          <a:p>
            <a:r>
              <a:rPr lang="en-US" sz="2000" dirty="0">
                <a:cs typeface="Calibri"/>
              </a:rPr>
              <a:t>According to Jewish law, God writes the names of the righteous in the "Books of Life" and condemns the wicked to death on Rosh Hashanah.</a:t>
            </a:r>
          </a:p>
          <a:p>
            <a:endParaRPr lang="en-US" sz="2000" dirty="0">
              <a:cs typeface="Calibri"/>
            </a:endParaRPr>
          </a:p>
          <a:p>
            <a:r>
              <a:rPr lang="en-US" sz="2000" dirty="0">
                <a:ea typeface="+mn-lt"/>
                <a:cs typeface="+mn-lt"/>
              </a:rPr>
              <a:t>One book for recording names of good people, the second book for names of wrongdoers, and the third book for those who are not on either side of the scale. </a:t>
            </a:r>
            <a:r>
              <a:rPr lang="en-US" sz="2000" dirty="0">
                <a:cs typeface="Calibri"/>
              </a:rPr>
              <a:t> </a:t>
            </a:r>
          </a:p>
          <a:p>
            <a:endParaRPr lang="en-US" sz="2000" dirty="0">
              <a:cs typeface="Calibri"/>
            </a:endParaRPr>
          </a:p>
          <a:p>
            <a:r>
              <a:rPr lang="en-US" sz="2000" dirty="0">
                <a:cs typeface="Calibri"/>
              </a:rPr>
              <a:t>Those whose names are written in the third book have until Yom Kippur to perform </a:t>
            </a:r>
            <a:r>
              <a:rPr lang="en-US" sz="2000" i="1" dirty="0" err="1">
                <a:cs typeface="Calibri"/>
              </a:rPr>
              <a:t>teshuvah</a:t>
            </a:r>
            <a:r>
              <a:rPr lang="en-US" sz="2000" dirty="0">
                <a:cs typeface="Calibri"/>
              </a:rPr>
              <a:t> (repentance) through prayer, good deeds, reflecting on past mistakes and making amends with others.</a:t>
            </a:r>
            <a:endParaRPr lang="en-US" sz="2000" dirty="0"/>
          </a:p>
          <a:p>
            <a:endParaRPr lang="en-US" sz="1700" dirty="0">
              <a:cs typeface="Calibri"/>
            </a:endParaRPr>
          </a:p>
        </p:txBody>
      </p:sp>
      <p:pic>
        <p:nvPicPr>
          <p:cNvPr id="4" name="Picture 4" descr="A picture containing text&#10;&#10;Description automatically generated">
            <a:extLst>
              <a:ext uri="{FF2B5EF4-FFF2-40B4-BE49-F238E27FC236}">
                <a16:creationId xmlns:a16="http://schemas.microsoft.com/office/drawing/2014/main" id="{CEC3B7C9-CBA6-43BA-9089-AF44648B2C6E}"/>
              </a:ext>
            </a:extLst>
          </p:cNvPr>
          <p:cNvPicPr>
            <a:picLocks noChangeAspect="1"/>
          </p:cNvPicPr>
          <p:nvPr/>
        </p:nvPicPr>
        <p:blipFill rotWithShape="1">
          <a:blip r:embed="rId2"/>
          <a:srcRect l="6415" r="6984" b="-1"/>
          <a:stretch/>
        </p:blipFill>
        <p:spPr>
          <a:xfrm>
            <a:off x="129670" y="4236084"/>
            <a:ext cx="3929269" cy="2488335"/>
          </a:xfrm>
          <a:prstGeom prst="rect">
            <a:avLst/>
          </a:prstGeom>
        </p:spPr>
      </p:pic>
    </p:spTree>
    <p:extLst>
      <p:ext uri="{BB962C8B-B14F-4D97-AF65-F5344CB8AC3E}">
        <p14:creationId xmlns:p14="http://schemas.microsoft.com/office/powerpoint/2010/main" val="99473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441B603-A1C9-492D-AF37-0987982D364A}"/>
              </a:ext>
            </a:extLst>
          </p:cNvPr>
          <p:cNvSpPr>
            <a:spLocks noGrp="1"/>
          </p:cNvSpPr>
          <p:nvPr>
            <p:ph type="title"/>
          </p:nvPr>
        </p:nvSpPr>
        <p:spPr>
          <a:xfrm>
            <a:off x="1098468" y="885651"/>
            <a:ext cx="3229803" cy="4624603"/>
          </a:xfrm>
        </p:spPr>
        <p:txBody>
          <a:bodyPr>
            <a:normAutofit/>
          </a:bodyPr>
          <a:lstStyle/>
          <a:p>
            <a:r>
              <a:rPr lang="en-US">
                <a:solidFill>
                  <a:srgbClr val="FFFFFF"/>
                </a:solidFill>
                <a:cs typeface="Calibri Light"/>
              </a:rPr>
              <a:t>Let's Talk</a:t>
            </a:r>
            <a:endParaRPr lang="en-US">
              <a:solidFill>
                <a:srgbClr val="FFFFFF"/>
              </a:solidFill>
            </a:endParaRPr>
          </a:p>
        </p:txBody>
      </p:sp>
      <p:sp>
        <p:nvSpPr>
          <p:cNvPr id="3" name="Content Placeholder 2">
            <a:extLst>
              <a:ext uri="{FF2B5EF4-FFF2-40B4-BE49-F238E27FC236}">
                <a16:creationId xmlns:a16="http://schemas.microsoft.com/office/drawing/2014/main" id="{4CF06B63-C659-4562-A79B-1F010D5C386E}"/>
              </a:ext>
            </a:extLst>
          </p:cNvPr>
          <p:cNvSpPr>
            <a:spLocks noGrp="1"/>
          </p:cNvSpPr>
          <p:nvPr>
            <p:ph idx="1"/>
          </p:nvPr>
        </p:nvSpPr>
        <p:spPr>
          <a:xfrm>
            <a:off x="4978708" y="885651"/>
            <a:ext cx="6525220" cy="4943420"/>
          </a:xfrm>
        </p:spPr>
        <p:txBody>
          <a:bodyPr vert="horz" lIns="91440" tIns="45720" rIns="91440" bIns="45720" rtlCol="0" anchor="ctr">
            <a:normAutofit fontScale="92500" lnSpcReduction="20000"/>
          </a:bodyPr>
          <a:lstStyle/>
          <a:p>
            <a:r>
              <a:rPr lang="en-US" sz="3200" dirty="0">
                <a:cs typeface="Calibri"/>
              </a:rPr>
              <a:t>What do you think about the belief that every year during this time, you can make amends for your mistakes, pray and do good deeds to have your name placed in the book of life for another year? </a:t>
            </a:r>
          </a:p>
          <a:p>
            <a:endParaRPr lang="en-US" sz="3200" dirty="0">
              <a:cs typeface="Calibri"/>
            </a:endParaRPr>
          </a:p>
          <a:p>
            <a:r>
              <a:rPr lang="en-US" sz="3200" dirty="0">
                <a:cs typeface="Calibri"/>
              </a:rPr>
              <a:t>Do you know of other religions that include something like this?</a:t>
            </a:r>
          </a:p>
          <a:p>
            <a:endParaRPr lang="en-US" sz="3200" dirty="0">
              <a:cs typeface="Calibri"/>
            </a:endParaRPr>
          </a:p>
          <a:p>
            <a:r>
              <a:rPr lang="en-US" sz="3200" dirty="0">
                <a:cs typeface="Calibri"/>
              </a:rPr>
              <a:t>Some may see this as a second chance, what do you think? </a:t>
            </a:r>
          </a:p>
          <a:p>
            <a:endParaRPr lang="en-US" sz="2400" dirty="0">
              <a:cs typeface="Calibri"/>
            </a:endParaRPr>
          </a:p>
          <a:p>
            <a:endParaRPr lang="en-US" sz="2400" dirty="0">
              <a:cs typeface="Calibri"/>
            </a:endParaRPr>
          </a:p>
        </p:txBody>
      </p:sp>
    </p:spTree>
    <p:extLst>
      <p:ext uri="{BB962C8B-B14F-4D97-AF65-F5344CB8AC3E}">
        <p14:creationId xmlns:p14="http://schemas.microsoft.com/office/powerpoint/2010/main" val="273716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4B4E-1E51-411C-ADF9-E41DC0F64261}"/>
              </a:ext>
            </a:extLst>
          </p:cNvPr>
          <p:cNvSpPr>
            <a:spLocks noGrp="1"/>
          </p:cNvSpPr>
          <p:nvPr>
            <p:ph type="title"/>
          </p:nvPr>
        </p:nvSpPr>
        <p:spPr>
          <a:xfrm>
            <a:off x="5069940" y="365124"/>
            <a:ext cx="6172200" cy="1828800"/>
          </a:xfrm>
        </p:spPr>
        <p:txBody>
          <a:bodyPr>
            <a:normAutofit/>
          </a:bodyPr>
          <a:lstStyle/>
          <a:p>
            <a:r>
              <a:rPr lang="en-US">
                <a:cs typeface="Calibri Light"/>
              </a:rPr>
              <a:t>The Observance</a:t>
            </a:r>
            <a:endParaRPr lang="en-US"/>
          </a:p>
        </p:txBody>
      </p:sp>
      <p:pic>
        <p:nvPicPr>
          <p:cNvPr id="4" name="Picture 4" descr="Text&#10;&#10;Description automatically generated">
            <a:extLst>
              <a:ext uri="{FF2B5EF4-FFF2-40B4-BE49-F238E27FC236}">
                <a16:creationId xmlns:a16="http://schemas.microsoft.com/office/drawing/2014/main" id="{1B15ADDD-442B-46E0-91FE-7DB618A0AF2E}"/>
              </a:ext>
            </a:extLst>
          </p:cNvPr>
          <p:cNvPicPr>
            <a:picLocks noChangeAspect="1"/>
          </p:cNvPicPr>
          <p:nvPr/>
        </p:nvPicPr>
        <p:blipFill rotWithShape="1">
          <a:blip r:embed="rId2"/>
          <a:srcRect r="1" b="1640"/>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9C0ECEF9-BFAB-4FF6-ACCA-E6889FD0BEED}"/>
              </a:ext>
            </a:extLst>
          </p:cNvPr>
          <p:cNvSpPr>
            <a:spLocks noGrp="1"/>
          </p:cNvSpPr>
          <p:nvPr>
            <p:ph idx="1"/>
          </p:nvPr>
        </p:nvSpPr>
        <p:spPr>
          <a:xfrm>
            <a:off x="5069940" y="1983910"/>
            <a:ext cx="6172200" cy="4705434"/>
          </a:xfrm>
        </p:spPr>
        <p:txBody>
          <a:bodyPr vert="horz" lIns="91440" tIns="45720" rIns="91440" bIns="45720" rtlCol="0" anchor="t">
            <a:normAutofit/>
          </a:bodyPr>
          <a:lstStyle/>
          <a:p>
            <a:pPr marL="0" indent="0">
              <a:buNone/>
            </a:pPr>
            <a:r>
              <a:rPr lang="en-US" sz="2400">
                <a:cs typeface="Calibri"/>
              </a:rPr>
              <a:t>Rosh Hashanah is observed for one or two days. </a:t>
            </a:r>
            <a:endParaRPr lang="en-US"/>
          </a:p>
          <a:p>
            <a:pPr marL="0" indent="0">
              <a:buNone/>
            </a:pPr>
            <a:r>
              <a:rPr lang="en-US" sz="2400">
                <a:cs typeface="Calibri"/>
              </a:rPr>
              <a:t>During this time, people are prohibited from working and religious Jews spend much of the holiday attending synagogue.</a:t>
            </a:r>
          </a:p>
          <a:p>
            <a:pPr marL="0" indent="0">
              <a:buNone/>
            </a:pPr>
            <a:endParaRPr lang="en-US" sz="2400">
              <a:ea typeface="+mn-lt"/>
              <a:cs typeface="+mn-lt"/>
            </a:endParaRPr>
          </a:p>
          <a:p>
            <a:pPr marL="0" indent="0">
              <a:buNone/>
            </a:pPr>
            <a:r>
              <a:rPr lang="en-US" sz="2400">
                <a:ea typeface="+mn-lt"/>
                <a:cs typeface="+mn-lt"/>
              </a:rPr>
              <a:t>Because the High Holy Day prayer services include specific liturgical texts, songs and customs, rabbis and their congregations read from a special prayer book known as the machzor.</a:t>
            </a:r>
            <a:endParaRPr lang="en-US" sz="2400">
              <a:cs typeface="Calibri"/>
            </a:endParaRPr>
          </a:p>
        </p:txBody>
      </p:sp>
    </p:spTree>
    <p:extLst>
      <p:ext uri="{BB962C8B-B14F-4D97-AF65-F5344CB8AC3E}">
        <p14:creationId xmlns:p14="http://schemas.microsoft.com/office/powerpoint/2010/main" val="155735040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834F4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85B21DC-F00F-476D-9C98-F2316E4C7CFA}"/>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The Observance</a:t>
            </a:r>
            <a:endParaRPr lang="en-US">
              <a:solidFill>
                <a:srgbClr val="FFFFFF"/>
              </a:solidFill>
            </a:endParaRPr>
          </a:p>
        </p:txBody>
      </p:sp>
      <p:sp>
        <p:nvSpPr>
          <p:cNvPr id="25" name="Rectangle 2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3BF7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C7BD1D-C79E-487F-86D6-A5AB7AFBD62A}"/>
              </a:ext>
            </a:extLst>
          </p:cNvPr>
          <p:cNvSpPr>
            <a:spLocks noGrp="1"/>
          </p:cNvSpPr>
          <p:nvPr>
            <p:ph idx="1"/>
          </p:nvPr>
        </p:nvSpPr>
        <p:spPr>
          <a:xfrm>
            <a:off x="559419" y="2798385"/>
            <a:ext cx="6434532" cy="3283260"/>
          </a:xfrm>
        </p:spPr>
        <p:txBody>
          <a:bodyPr vert="horz" lIns="91440" tIns="45720" rIns="91440" bIns="45720" rtlCol="0" anchor="ctr">
            <a:normAutofit/>
          </a:bodyPr>
          <a:lstStyle/>
          <a:p>
            <a:r>
              <a:rPr lang="en-US" sz="1600" dirty="0">
                <a:ea typeface="+mn-lt"/>
                <a:cs typeface="+mn-lt"/>
              </a:rPr>
              <a:t>The sounding of the shofar—a trumpet made from a ram’s horn—is an essential and emblematic part of Rosh Hashanah. It serves as a call to repentance and a reminder to Jews that God is their king.</a:t>
            </a:r>
          </a:p>
          <a:p>
            <a:endParaRPr lang="en-US" sz="1600" dirty="0">
              <a:ea typeface="+mn-lt"/>
              <a:cs typeface="+mn-lt"/>
            </a:endParaRPr>
          </a:p>
          <a:p>
            <a:r>
              <a:rPr lang="en-US" sz="1600" dirty="0">
                <a:ea typeface="+mn-lt"/>
                <a:cs typeface="+mn-lt"/>
              </a:rPr>
              <a:t>Tradition requires the shofar blower to play four sets of notes on Rosh Hashanah: tekiah, a long blast; </a:t>
            </a:r>
            <a:r>
              <a:rPr lang="en-US" sz="1600" dirty="0" err="1">
                <a:ea typeface="+mn-lt"/>
                <a:cs typeface="+mn-lt"/>
              </a:rPr>
              <a:t>shevarim</a:t>
            </a:r>
            <a:r>
              <a:rPr lang="en-US" sz="1600" dirty="0">
                <a:ea typeface="+mn-lt"/>
                <a:cs typeface="+mn-lt"/>
              </a:rPr>
              <a:t>, three short blasts; teruah, nine staccato blasts; and tekiah </a:t>
            </a:r>
            <a:r>
              <a:rPr lang="en-US" sz="1600" dirty="0" err="1">
                <a:ea typeface="+mn-lt"/>
                <a:cs typeface="+mn-lt"/>
              </a:rPr>
              <a:t>gedolah</a:t>
            </a:r>
            <a:r>
              <a:rPr lang="en-US" sz="1600" dirty="0">
                <a:ea typeface="+mn-lt"/>
                <a:cs typeface="+mn-lt"/>
              </a:rPr>
              <a:t>, a very long blast. </a:t>
            </a:r>
          </a:p>
          <a:p>
            <a:endParaRPr lang="en-US" sz="1600" dirty="0">
              <a:ea typeface="+mn-lt"/>
              <a:cs typeface="+mn-lt"/>
            </a:endParaRPr>
          </a:p>
          <a:p>
            <a:r>
              <a:rPr lang="en-US" sz="1600" dirty="0">
                <a:ea typeface="+mn-lt"/>
                <a:cs typeface="+mn-lt"/>
              </a:rPr>
              <a:t>Because of this ritual’s close association with Rosh Hashanah, the holiday is also known as Yom Teruah—the day of the sounding of the shofar.</a:t>
            </a:r>
            <a:endParaRPr lang="en-US" sz="1600" dirty="0">
              <a:cs typeface="Calibri"/>
            </a:endParaRPr>
          </a:p>
        </p:txBody>
      </p:sp>
      <p:pic>
        <p:nvPicPr>
          <p:cNvPr id="4" name="Picture 4">
            <a:extLst>
              <a:ext uri="{FF2B5EF4-FFF2-40B4-BE49-F238E27FC236}">
                <a16:creationId xmlns:a16="http://schemas.microsoft.com/office/drawing/2014/main" id="{A29E7D15-F1D2-4660-87BF-321F5F8C084F}"/>
              </a:ext>
            </a:extLst>
          </p:cNvPr>
          <p:cNvPicPr>
            <a:picLocks noChangeAspect="1"/>
          </p:cNvPicPr>
          <p:nvPr/>
        </p:nvPicPr>
        <p:blipFill rotWithShape="1">
          <a:blip r:embed="rId2"/>
          <a:srcRect l="10434" r="13887" b="2"/>
          <a:stretch/>
        </p:blipFill>
        <p:spPr>
          <a:xfrm>
            <a:off x="7277100" y="2480954"/>
            <a:ext cx="4455979" cy="3918123"/>
          </a:xfrm>
          <a:prstGeom prst="rect">
            <a:avLst/>
          </a:prstGeom>
        </p:spPr>
      </p:pic>
    </p:spTree>
    <p:extLst>
      <p:ext uri="{BB962C8B-B14F-4D97-AF65-F5344CB8AC3E}">
        <p14:creationId xmlns:p14="http://schemas.microsoft.com/office/powerpoint/2010/main" val="10498680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B0A0E8-2218-49A8-ACAC-503A5BE7770E}">
  <ds:schemaRefs>
    <ds:schemaRef ds:uri="http://schemas.microsoft.com/sharepoint/v3/contenttype/forms"/>
  </ds:schemaRefs>
</ds:datastoreItem>
</file>

<file path=customXml/itemProps2.xml><?xml version="1.0" encoding="utf-8"?>
<ds:datastoreItem xmlns:ds="http://schemas.openxmlformats.org/officeDocument/2006/customXml" ds:itemID="{0FFC1B66-2DAA-4245-8B5C-F8BE6D9332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B4D869-024D-4ED8-AFF3-2C0B537EA4E7}">
  <ds:schemaRefs>
    <ds:schemaRef ds:uri="4259f52f-4b71-47bc-aac8-de2b0f5da881"/>
    <ds:schemaRef ds:uri="e021116e-70b5-4dea-976a-806e996db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791</Words>
  <Application>Microsoft Office PowerPoint</Application>
  <PresentationFormat>Widescreen</PresentationFormat>
  <Paragraphs>69</Paragraphs>
  <Slides>14</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Rosh Hashanah</vt:lpstr>
      <vt:lpstr>Would you rather...</vt:lpstr>
      <vt:lpstr>Objectives</vt:lpstr>
      <vt:lpstr>What is Rosh Hashanah?</vt:lpstr>
      <vt:lpstr>What is Rosh Hashanah?</vt:lpstr>
      <vt:lpstr>The Significance of Rosh Hashanah</vt:lpstr>
      <vt:lpstr>Let's Talk</vt:lpstr>
      <vt:lpstr>The Observance</vt:lpstr>
      <vt:lpstr>The Observance</vt:lpstr>
      <vt:lpstr>The Observance</vt:lpstr>
      <vt:lpstr>Custom &amp; Symbols</vt:lpstr>
      <vt:lpstr>Let's Talk.. Check out</vt:lpstr>
      <vt:lpstr>Human Relations, Diversity &amp; Equity</vt:lpstr>
      <vt:lpstr>Teacher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Rosh</dc:title>
  <dc:creator>TG</dc:creator>
  <cp:lastModifiedBy>Gomez, Julie</cp:lastModifiedBy>
  <cp:revision>2</cp:revision>
  <dcterms:created xsi:type="dcterms:W3CDTF">2021-04-19T16:50:08Z</dcterms:created>
  <dcterms:modified xsi:type="dcterms:W3CDTF">2022-06-28T20:57:40Z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